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8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8994"/>
            <a:ext cx="3960440" cy="6287765"/>
          </a:xfrm>
        </p:spPr>
        <p:txBody>
          <a:bodyPr/>
          <a:lstStyle/>
          <a:p>
            <a:r>
              <a:rPr lang="ru-RU" sz="4400" dirty="0" smtClean="0"/>
              <a:t>Ковер</a:t>
            </a:r>
            <a:r>
              <a:rPr lang="ru-RU" sz="4400" dirty="0"/>
              <a:t>. Фрагмент. Х/б ткань. Вышивка аппликация. </a:t>
            </a:r>
            <a:r>
              <a:rPr lang="ru-RU" sz="4400" dirty="0" smtClean="0"/>
              <a:t>Нанайцы</a:t>
            </a:r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41994"/>
            <a:ext cx="4104456" cy="632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05377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117</TotalTime>
  <Words>11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Твердый переплет</vt:lpstr>
      <vt:lpstr>Ковер. Фрагмент. Х/б ткань. Вышивка аппликация. Нанайцы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17</cp:revision>
  <dcterms:created xsi:type="dcterms:W3CDTF">2014-05-12T13:13:18Z</dcterms:created>
  <dcterms:modified xsi:type="dcterms:W3CDTF">2015-10-01T21:21:34Z</dcterms:modified>
</cp:coreProperties>
</file>