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8" r:id="rId2"/>
    <p:sldId id="269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0" autoAdjust="0"/>
    <p:restoredTop sz="94660"/>
  </p:normalViewPr>
  <p:slideViewPr>
    <p:cSldViewPr>
      <p:cViewPr varScale="1">
        <p:scale>
          <a:sx n="60" d="100"/>
          <a:sy n="6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404664"/>
            <a:ext cx="7771942" cy="1296144"/>
          </a:xfrm>
        </p:spPr>
        <p:txBody>
          <a:bodyPr/>
          <a:lstStyle/>
          <a:p>
            <a:r>
              <a:rPr lang="ru-RU" dirty="0"/>
              <a:t> </a:t>
            </a:r>
            <a:br>
              <a:rPr lang="ru-RU" dirty="0"/>
            </a:br>
            <a:r>
              <a:rPr lang="ru-RU" sz="4400" dirty="0" smtClean="0"/>
              <a:t> </a:t>
            </a:r>
            <a:r>
              <a:rPr lang="ru-RU" sz="4400" dirty="0"/>
              <a:t>Береста. Тиснение, аппликация. </a:t>
            </a:r>
            <a:r>
              <a:rPr lang="ru-RU" sz="4400" dirty="0" smtClean="0"/>
              <a:t>Нанайцы </a:t>
            </a:r>
            <a:r>
              <a:rPr lang="ru-RU" sz="4400" dirty="0"/>
              <a:t>н</a:t>
            </a:r>
            <a:r>
              <a:rPr lang="ru-RU" sz="4400" dirty="0" smtClean="0"/>
              <a:t>ач</a:t>
            </a:r>
            <a:r>
              <a:rPr lang="ru-RU" sz="4400" dirty="0"/>
              <a:t>. </a:t>
            </a:r>
            <a:r>
              <a:rPr lang="ru-RU" sz="4400" dirty="0" smtClean="0"/>
              <a:t>ХХ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6" b="3363"/>
          <a:stretch/>
        </p:blipFill>
        <p:spPr bwMode="auto">
          <a:xfrm>
            <a:off x="1043608" y="2276872"/>
            <a:ext cx="6840760" cy="4241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80822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88640"/>
            <a:ext cx="7756263" cy="1368152"/>
          </a:xfrm>
        </p:spPr>
        <p:txBody>
          <a:bodyPr/>
          <a:lstStyle/>
          <a:p>
            <a:r>
              <a:rPr lang="ru-RU" sz="4400" dirty="0" smtClean="0"/>
              <a:t> </a:t>
            </a:r>
            <a:r>
              <a:rPr lang="ru-RU" sz="4400" dirty="0"/>
              <a:t>Береста. Тиснение, аппликация. </a:t>
            </a:r>
            <a:r>
              <a:rPr lang="ru-RU" sz="4400" dirty="0" smtClean="0"/>
              <a:t>Ульчи </a:t>
            </a:r>
            <a:r>
              <a:rPr lang="ru-RU" sz="4400" dirty="0"/>
              <a:t>н</a:t>
            </a:r>
            <a:r>
              <a:rPr lang="ru-RU" sz="4400" dirty="0" smtClean="0"/>
              <a:t>ач</a:t>
            </a:r>
            <a:r>
              <a:rPr lang="ru-RU" sz="4400" dirty="0"/>
              <a:t>. XX в. </a:t>
            </a:r>
            <a:br>
              <a:rPr lang="ru-RU" sz="4400" dirty="0"/>
            </a:br>
            <a:endParaRPr lang="ru-RU" sz="4400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2772" b="4263"/>
          <a:stretch/>
        </p:blipFill>
        <p:spPr bwMode="auto">
          <a:xfrm>
            <a:off x="1835696" y="2276872"/>
            <a:ext cx="5256584" cy="4138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15083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117</TotalTime>
  <Words>14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Твердый переплет</vt:lpstr>
      <vt:lpstr>   Береста. Тиснение, аппликация. Нанайцы нач. ХХ </vt:lpstr>
      <vt:lpstr> Береста. Тиснение, аппликация. Ульчи нач. XX в.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Промыслы Приамурья</dc:title>
  <dc:creator>Мася</dc:creator>
  <cp:lastModifiedBy>ё</cp:lastModifiedBy>
  <cp:revision>19</cp:revision>
  <dcterms:created xsi:type="dcterms:W3CDTF">2014-05-12T13:13:18Z</dcterms:created>
  <dcterms:modified xsi:type="dcterms:W3CDTF">2015-10-01T12:11:05Z</dcterms:modified>
</cp:coreProperties>
</file>