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76" r:id="rId3"/>
    <p:sldId id="271" r:id="rId4"/>
    <p:sldId id="27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052736"/>
            <a:ext cx="3091421" cy="5328592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 </a:t>
            </a:r>
            <a:r>
              <a:rPr lang="ru-RU" sz="4400" dirty="0"/>
              <a:t>Береста. Тиснение, </a:t>
            </a:r>
            <a:r>
              <a:rPr lang="ru-RU" sz="4400" dirty="0" smtClean="0"/>
              <a:t>аппликация Ульчи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в.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4475" b="3208"/>
          <a:stretch/>
        </p:blipFill>
        <p:spPr bwMode="auto">
          <a:xfrm>
            <a:off x="4499992" y="476672"/>
            <a:ext cx="4402739" cy="613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42760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40" y="1340768"/>
            <a:ext cx="7754713" cy="1774805"/>
          </a:xfrm>
        </p:spPr>
        <p:txBody>
          <a:bodyPr/>
          <a:lstStyle/>
          <a:p>
            <a:r>
              <a:rPr lang="ru-RU" sz="4400" dirty="0"/>
              <a:t>Шитье и украшение одежды, обуви, головных уборов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90659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3888432" cy="5904656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 </a:t>
            </a:r>
            <a:r>
              <a:rPr lang="ru-RU" sz="4400" dirty="0"/>
              <a:t>Халат женский. Шелк. Вышивка. Нанайцы. 1963 </a:t>
            </a:r>
            <a:r>
              <a:rPr lang="ru-RU" sz="4400" dirty="0" smtClean="0"/>
              <a:t>с</a:t>
            </a:r>
            <a:r>
              <a:rPr lang="ru-RU" sz="4400" dirty="0"/>
              <a:t>. </a:t>
            </a:r>
            <a:r>
              <a:rPr lang="ru-RU" sz="4400" dirty="0" err="1"/>
              <a:t>Дада</a:t>
            </a:r>
            <a:r>
              <a:rPr lang="ru-RU" sz="4400" dirty="0"/>
              <a:t> </a:t>
            </a:r>
            <a:r>
              <a:rPr lang="ru-RU" sz="4400" dirty="0" smtClean="0"/>
              <a:t>Нанайского</a:t>
            </a:r>
            <a:br>
              <a:rPr lang="ru-RU" sz="4400" dirty="0" smtClean="0"/>
            </a:br>
            <a:r>
              <a:rPr lang="ru-RU" sz="4400" dirty="0" smtClean="0"/>
              <a:t>района.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449" b="3187"/>
          <a:stretch/>
        </p:blipFill>
        <p:spPr bwMode="auto">
          <a:xfrm>
            <a:off x="4139952" y="260648"/>
            <a:ext cx="4443609" cy="5786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2388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3667486" cy="5904656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 </a:t>
            </a:r>
            <a:r>
              <a:rPr lang="ru-RU" sz="4400" dirty="0"/>
              <a:t>Куртка мужская. Х/б ткань. Вышивка. Нанайцы. 1963 г.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с</a:t>
            </a:r>
            <a:r>
              <a:rPr lang="ru-RU" sz="4400" dirty="0"/>
              <a:t>. </a:t>
            </a:r>
            <a:r>
              <a:rPr lang="ru-RU" sz="4400" dirty="0" err="1"/>
              <a:t>Дада</a:t>
            </a:r>
            <a:r>
              <a:rPr lang="ru-RU" sz="4400" dirty="0"/>
              <a:t> </a:t>
            </a:r>
            <a:r>
              <a:rPr lang="ru-RU" sz="4400" dirty="0" smtClean="0"/>
              <a:t>Нанайского</a:t>
            </a:r>
            <a:br>
              <a:rPr lang="ru-RU" sz="4400" dirty="0" smtClean="0"/>
            </a:br>
            <a:r>
              <a:rPr lang="ru-RU" sz="4400" dirty="0" smtClean="0"/>
              <a:t>района.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9656" b="7058"/>
          <a:stretch/>
        </p:blipFill>
        <p:spPr bwMode="auto">
          <a:xfrm>
            <a:off x="3995936" y="260648"/>
            <a:ext cx="4410645" cy="5889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59423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118</TotalTime>
  <Words>12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Твердый переплет</vt:lpstr>
      <vt:lpstr>   Береста. Тиснение, аппликация Ульчи нач. XX в.  </vt:lpstr>
      <vt:lpstr>Шитье и украшение одежды, обуви, головных уборов</vt:lpstr>
      <vt:lpstr>   Халат женский. Шелк. Вышивка. Нанайцы. 1963 с. Дада Нанайского района.  </vt:lpstr>
      <vt:lpstr>   Куртка мужская. Х/б ткань. Вышивка. Нанайцы. 1963 г.  с. Дада Нанайского района.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17</cp:revision>
  <dcterms:created xsi:type="dcterms:W3CDTF">2014-05-12T13:13:18Z</dcterms:created>
  <dcterms:modified xsi:type="dcterms:W3CDTF">2015-10-01T12:14:53Z</dcterms:modified>
</cp:coreProperties>
</file>