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3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0" autoAdjust="0"/>
    <p:restoredTop sz="94660"/>
  </p:normalViewPr>
  <p:slideViewPr>
    <p:cSldViewPr>
      <p:cViewPr varScale="1">
        <p:scale>
          <a:sx n="60" d="100"/>
          <a:sy n="60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3D6A9D-60BA-4559-8FBF-1155F6049B06}" type="datetimeFigureOut">
              <a:rPr lang="ru-RU" smtClean="0"/>
              <a:pPr/>
              <a:t>01.10.2015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F8EA44B-F067-4DC5-B95C-EC87078F54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1" y="30752"/>
            <a:ext cx="2880320" cy="5918527"/>
          </a:xfrm>
        </p:spPr>
        <p:txBody>
          <a:bodyPr/>
          <a:lstStyle/>
          <a:p>
            <a:r>
              <a:rPr lang="ru-RU" dirty="0"/>
              <a:t> </a:t>
            </a:r>
            <a:br>
              <a:rPr lang="ru-RU" dirty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sz="4000" dirty="0" err="1" smtClean="0"/>
              <a:t>Ульчские</a:t>
            </a:r>
            <a:r>
              <a:rPr lang="ru-RU" sz="4000" dirty="0" smtClean="0"/>
              <a:t> </a:t>
            </a:r>
            <a:r>
              <a:rPr lang="ru-RU" sz="4000" dirty="0"/>
              <a:t>ноговицы женские. Х/б ткань. Вышивка, аппликация. 1950-е </a:t>
            </a:r>
            <a:r>
              <a:rPr lang="ru-RU" sz="4000" dirty="0" smtClean="0"/>
              <a:t>гг</a:t>
            </a:r>
            <a:r>
              <a:rPr lang="ru-RU" sz="4000" dirty="0"/>
              <a:t>.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768" b="3136"/>
          <a:stretch/>
        </p:blipFill>
        <p:spPr bwMode="auto">
          <a:xfrm>
            <a:off x="4211959" y="247275"/>
            <a:ext cx="4440567" cy="6350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99977621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117</TotalTime>
  <Words>1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Твердый переплет</vt:lpstr>
      <vt:lpstr>    Ульчские ноговицы женские. Х/б ткань. Вышивка, аппликация. 1950-е гг.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Промыслы Приамурья</dc:title>
  <dc:creator>Мася</dc:creator>
  <cp:lastModifiedBy>ё</cp:lastModifiedBy>
  <cp:revision>20</cp:revision>
  <dcterms:created xsi:type="dcterms:W3CDTF">2014-05-12T13:13:18Z</dcterms:created>
  <dcterms:modified xsi:type="dcterms:W3CDTF">2015-10-01T12:20:23Z</dcterms:modified>
</cp:coreProperties>
</file>