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7" r:id="rId2"/>
    <p:sldId id="27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0" autoAdjust="0"/>
    <p:restoredTop sz="94660"/>
  </p:normalViewPr>
  <p:slideViewPr>
    <p:cSldViewPr>
      <p:cViewPr varScale="1">
        <p:scale>
          <a:sx n="60" d="100"/>
          <a:sy n="6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9" y="404664"/>
            <a:ext cx="3312368" cy="5688632"/>
          </a:xfrm>
        </p:spPr>
        <p:txBody>
          <a:bodyPr/>
          <a:lstStyle/>
          <a:p>
            <a:r>
              <a:rPr lang="ru-RU" sz="4400" dirty="0"/>
              <a:t> </a:t>
            </a:r>
            <a:br>
              <a:rPr lang="ru-RU" sz="4400" dirty="0"/>
            </a:br>
            <a:r>
              <a:rPr lang="ru-RU" sz="4400" dirty="0" smtClean="0"/>
              <a:t>Ноговицы </a:t>
            </a:r>
            <a:r>
              <a:rPr lang="ru-RU" sz="4400" dirty="0"/>
              <a:t>женские. Фрагмент. Х/б ткань. </a:t>
            </a:r>
            <a:r>
              <a:rPr lang="ru-RU" sz="4400" dirty="0" smtClean="0"/>
              <a:t>Вышивка </a:t>
            </a:r>
            <a:r>
              <a:rPr lang="ru-RU" sz="4400" dirty="0"/>
              <a:t>н</a:t>
            </a:r>
            <a:r>
              <a:rPr lang="ru-RU" sz="4400" dirty="0" smtClean="0"/>
              <a:t>ач</a:t>
            </a:r>
            <a:r>
              <a:rPr lang="ru-RU" sz="4400" dirty="0"/>
              <a:t>. </a:t>
            </a:r>
            <a:r>
              <a:rPr lang="ru-RU" sz="4400" dirty="0" err="1" smtClean="0"/>
              <a:t>XXв</a:t>
            </a:r>
            <a:r>
              <a:rPr lang="ru-RU" sz="4400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79" b="3243"/>
          <a:stretch/>
        </p:blipFill>
        <p:spPr bwMode="auto">
          <a:xfrm>
            <a:off x="3635896" y="692696"/>
            <a:ext cx="5036156" cy="575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920681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88640"/>
            <a:ext cx="7987965" cy="1800200"/>
          </a:xfrm>
        </p:spPr>
        <p:txBody>
          <a:bodyPr/>
          <a:lstStyle/>
          <a:p>
            <a:r>
              <a:rPr lang="ru-RU" sz="4400" dirty="0"/>
              <a:t> </a:t>
            </a:r>
            <a:br>
              <a:rPr lang="ru-RU" sz="4400" dirty="0"/>
            </a:br>
            <a:r>
              <a:rPr lang="ru-RU" sz="4400" dirty="0" smtClean="0"/>
              <a:t>Нарукавник</a:t>
            </a:r>
            <a:r>
              <a:rPr lang="ru-RU" sz="4400" dirty="0"/>
              <a:t>. Фрагмент. Х/б ткань, шелк. Вышивка. </a:t>
            </a:r>
            <a:r>
              <a:rPr lang="ru-RU" sz="4400" dirty="0" smtClean="0"/>
              <a:t>Удэгейцы </a:t>
            </a:r>
            <a:r>
              <a:rPr lang="ru-RU" sz="4400" dirty="0"/>
              <a:t>н</a:t>
            </a:r>
            <a:r>
              <a:rPr lang="ru-RU" sz="4400" dirty="0" smtClean="0"/>
              <a:t>ач</a:t>
            </a:r>
            <a:r>
              <a:rPr lang="ru-RU" sz="4400" dirty="0"/>
              <a:t>. XX в</a:t>
            </a:r>
            <a:r>
              <a:rPr lang="ru-RU" sz="4400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" r="-333" b="13576"/>
          <a:stretch/>
        </p:blipFill>
        <p:spPr bwMode="auto">
          <a:xfrm>
            <a:off x="1547664" y="2348880"/>
            <a:ext cx="6272146" cy="3609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846139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117</TotalTime>
  <Words>2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Твердый переплет</vt:lpstr>
      <vt:lpstr>  Ноговицы женские. Фрагмент. Х/б ткань. Вышивка нач. XXв  </vt:lpstr>
      <vt:lpstr>  Нарукавник. Фрагмент. Х/б ткань, шелк. Вышивка. Удэгейцы нач. XX в.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Промыслы Приамурья</dc:title>
  <dc:creator>Мася</dc:creator>
  <cp:lastModifiedBy>ё</cp:lastModifiedBy>
  <cp:revision>18</cp:revision>
  <dcterms:created xsi:type="dcterms:W3CDTF">2014-05-12T13:13:18Z</dcterms:created>
  <dcterms:modified xsi:type="dcterms:W3CDTF">2015-10-01T12:24:00Z</dcterms:modified>
</cp:coreProperties>
</file>