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81" r:id="rId2"/>
    <p:sldId id="282" r:id="rId3"/>
    <p:sldId id="284" r:id="rId4"/>
    <p:sldId id="285" r:id="rId5"/>
    <p:sldId id="286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0" autoAdjust="0"/>
    <p:restoredTop sz="94660"/>
  </p:normalViewPr>
  <p:slideViewPr>
    <p:cSldViewPr>
      <p:cViewPr varScale="1">
        <p:scale>
          <a:sx n="60" d="100"/>
          <a:sy n="60" d="100"/>
        </p:scale>
        <p:origin x="-107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23D6A9D-60BA-4559-8FBF-1155F6049B06}" type="datetimeFigureOut">
              <a:rPr lang="ru-RU" smtClean="0"/>
              <a:pPr/>
              <a:t>01.10.2015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6A9D-60BA-4559-8FBF-1155F6049B06}" type="datetimeFigureOut">
              <a:rPr lang="ru-RU" smtClean="0"/>
              <a:pPr/>
              <a:t>01.10.2015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6A9D-60BA-4559-8FBF-1155F6049B06}" type="datetimeFigureOut">
              <a:rPr lang="ru-RU" smtClean="0"/>
              <a:pPr/>
              <a:t>01.10.2015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6A9D-60BA-4559-8FBF-1155F6049B06}" type="datetimeFigureOut">
              <a:rPr lang="ru-RU" smtClean="0"/>
              <a:pPr/>
              <a:t>01.10.2015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6A9D-60BA-4559-8FBF-1155F6049B06}" type="datetimeFigureOut">
              <a:rPr lang="ru-RU" smtClean="0"/>
              <a:pPr/>
              <a:t>01.10.2015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6A9D-60BA-4559-8FBF-1155F6049B06}" type="datetimeFigureOut">
              <a:rPr lang="ru-RU" smtClean="0"/>
              <a:pPr/>
              <a:t>01.10.2015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6A9D-60BA-4559-8FBF-1155F6049B06}" type="datetimeFigureOut">
              <a:rPr lang="ru-RU" smtClean="0"/>
              <a:pPr/>
              <a:t>01.10.2015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6A9D-60BA-4559-8FBF-1155F6049B06}" type="datetimeFigureOut">
              <a:rPr lang="ru-RU" smtClean="0"/>
              <a:pPr/>
              <a:t>01.10.2015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6A9D-60BA-4559-8FBF-1155F6049B06}" type="datetimeFigureOut">
              <a:rPr lang="ru-RU" smtClean="0"/>
              <a:pPr/>
              <a:t>01.10.2015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6A9D-60BA-4559-8FBF-1155F6049B06}" type="datetimeFigureOut">
              <a:rPr lang="ru-RU" smtClean="0"/>
              <a:pPr/>
              <a:t>01.10.2015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6A9D-60BA-4559-8FBF-1155F6049B06}" type="datetimeFigureOut">
              <a:rPr lang="ru-RU" smtClean="0"/>
              <a:pPr/>
              <a:t>01.10.2015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23D6A9D-60BA-4559-8FBF-1155F6049B06}" type="datetimeFigureOut">
              <a:rPr lang="ru-RU" smtClean="0"/>
              <a:pPr/>
              <a:t>01.10.2015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8491" y="570156"/>
            <a:ext cx="3523470" cy="5523140"/>
          </a:xfrm>
        </p:spPr>
        <p:txBody>
          <a:bodyPr/>
          <a:lstStyle/>
          <a:p>
            <a:r>
              <a:rPr lang="ru-RU" dirty="0"/>
              <a:t> 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sz="4400" dirty="0" smtClean="0"/>
              <a:t>Халат</a:t>
            </a:r>
            <a:r>
              <a:rPr lang="ru-RU" sz="4400" dirty="0"/>
              <a:t>. Фрагмент. Рыбья кожа, шелк. Вышивка, аппликация. </a:t>
            </a:r>
            <a:r>
              <a:rPr lang="ru-RU" sz="4400" dirty="0" smtClean="0"/>
              <a:t>Нанайцы нач</a:t>
            </a:r>
            <a:r>
              <a:rPr lang="ru-RU" sz="4400" dirty="0"/>
              <a:t>. XX в.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2355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229" b="10738"/>
          <a:stretch/>
        </p:blipFill>
        <p:spPr bwMode="auto">
          <a:xfrm>
            <a:off x="4211960" y="836712"/>
            <a:ext cx="4617412" cy="47806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02100609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548680"/>
            <a:ext cx="5184576" cy="6669360"/>
          </a:xfrm>
        </p:spPr>
        <p:txBody>
          <a:bodyPr/>
          <a:lstStyle/>
          <a:p>
            <a:r>
              <a:rPr lang="ru-RU" sz="4000" dirty="0"/>
              <a:t>Рукавицы. X/б ткань, мех. Вышивка, аппликация. 1960-е гг. с. </a:t>
            </a:r>
            <a:r>
              <a:rPr lang="ru-RU" sz="4000" dirty="0" err="1"/>
              <a:t>Койма</a:t>
            </a:r>
            <a:r>
              <a:rPr lang="ru-RU" sz="4000" dirty="0"/>
              <a:t> </a:t>
            </a:r>
            <a:r>
              <a:rPr lang="ru-RU" sz="4000" dirty="0" smtClean="0"/>
              <a:t> </a:t>
            </a:r>
            <a:r>
              <a:rPr lang="ru-RU" sz="4000" dirty="0" err="1" smtClean="0"/>
              <a:t>Ульчского</a:t>
            </a:r>
            <a:r>
              <a:rPr lang="en-US" sz="4000" dirty="0" smtClean="0"/>
              <a:t> 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района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 </a:t>
            </a:r>
            <a:br>
              <a:rPr lang="ru-RU" dirty="0"/>
            </a:br>
            <a:endParaRPr lang="ru-RU" dirty="0"/>
          </a:p>
        </p:txBody>
      </p:sp>
      <p:pic>
        <p:nvPicPr>
          <p:cNvPr id="2457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188640"/>
            <a:ext cx="2592288" cy="4963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51188684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332656"/>
            <a:ext cx="7756263" cy="2138764"/>
          </a:xfrm>
        </p:spPr>
        <p:txBody>
          <a:bodyPr/>
          <a:lstStyle/>
          <a:p>
            <a:r>
              <a:rPr lang="ru-RU" dirty="0"/>
              <a:t> </a:t>
            </a:r>
            <a:br>
              <a:rPr lang="ru-RU" dirty="0"/>
            </a:br>
            <a:r>
              <a:rPr lang="ru-RU" sz="4800" dirty="0" smtClean="0"/>
              <a:t> </a:t>
            </a:r>
            <a:r>
              <a:rPr lang="ru-RU" sz="4800" dirty="0"/>
              <a:t>Обувь женская. </a:t>
            </a:r>
            <a:r>
              <a:rPr lang="ru-RU" sz="4800" dirty="0" err="1"/>
              <a:t>Камус</a:t>
            </a:r>
            <a:r>
              <a:rPr lang="ru-RU" sz="4800" dirty="0"/>
              <a:t>, х/б нитки. Мозаика. 1960-е гг. </a:t>
            </a:r>
            <a:r>
              <a:rPr lang="ru-RU" sz="4800" dirty="0" err="1"/>
              <a:t>Ульчский</a:t>
            </a:r>
            <a:r>
              <a:rPr lang="ru-RU" sz="4800" dirty="0"/>
              <a:t> </a:t>
            </a:r>
            <a:r>
              <a:rPr lang="ru-RU" sz="4400" dirty="0"/>
              <a:t>р-н</a:t>
            </a:r>
            <a:r>
              <a:rPr lang="ru-RU" sz="4800" dirty="0"/>
              <a:t/>
            </a:r>
            <a:br>
              <a:rPr lang="ru-RU" sz="4800" dirty="0"/>
            </a:br>
            <a:endParaRPr lang="ru-RU" sz="4800" dirty="0"/>
          </a:p>
        </p:txBody>
      </p:sp>
      <p:pic>
        <p:nvPicPr>
          <p:cNvPr id="266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708920"/>
            <a:ext cx="5940817" cy="38238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6022141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Ковры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3990831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8490" y="-99392"/>
            <a:ext cx="7756263" cy="1944216"/>
          </a:xfrm>
        </p:spPr>
        <p:txBody>
          <a:bodyPr/>
          <a:lstStyle/>
          <a:p>
            <a:r>
              <a:rPr lang="ru-RU" dirty="0"/>
              <a:t> </a:t>
            </a:r>
            <a:br>
              <a:rPr lang="ru-RU" dirty="0"/>
            </a:br>
            <a:r>
              <a:rPr lang="ru-RU" sz="4400" dirty="0" smtClean="0"/>
              <a:t> </a:t>
            </a:r>
            <a:r>
              <a:rPr lang="ru-RU" sz="4400" dirty="0"/>
              <a:t>Бельды Кандя. Одеяло. Х/б ткань. Аппликация. 1963 г. </a:t>
            </a: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>с.Джари </a:t>
            </a:r>
            <a:r>
              <a:rPr lang="ru-RU" sz="4400" dirty="0"/>
              <a:t>Нанайского р-на</a:t>
            </a:r>
            <a:br>
              <a:rPr lang="ru-RU" sz="4400" dirty="0"/>
            </a:br>
            <a:endParaRPr lang="ru-RU" dirty="0"/>
          </a:p>
        </p:txBody>
      </p:sp>
      <p:pic>
        <p:nvPicPr>
          <p:cNvPr id="27650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2773" t="6457" r="3225" b="-2696"/>
          <a:stretch/>
        </p:blipFill>
        <p:spPr bwMode="auto">
          <a:xfrm>
            <a:off x="1259632" y="2241297"/>
            <a:ext cx="6881478" cy="46167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27406444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120</TotalTime>
  <Words>22</Words>
  <Application>Microsoft Office PowerPoint</Application>
  <PresentationFormat>Экран (4:3)</PresentationFormat>
  <Paragraphs>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Твердый переплет</vt:lpstr>
      <vt:lpstr>   Халат. Фрагмент. Рыбья кожа, шелк. Вышивка, аппликация. Нанайцы нач. XX в.  </vt:lpstr>
      <vt:lpstr>Рукавицы. X/б ткань, мех. Вышивка, аппликация. 1960-е гг. с. Койма  Ульчского  района    </vt:lpstr>
      <vt:lpstr>   Обувь женская. Камус, х/б нитки. Мозаика. 1960-е гг. Ульчский р-н </vt:lpstr>
      <vt:lpstr>Ковры</vt:lpstr>
      <vt:lpstr>   Бельды Кандя. Одеяло. Х/б ткань. Аппликация. 1963 г.  с.Джари Нанайского р-на 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Промыслы Приамурья</dc:title>
  <dc:creator>Мася</dc:creator>
  <cp:lastModifiedBy>ё</cp:lastModifiedBy>
  <cp:revision>17</cp:revision>
  <dcterms:created xsi:type="dcterms:W3CDTF">2014-05-12T13:13:18Z</dcterms:created>
  <dcterms:modified xsi:type="dcterms:W3CDTF">2015-10-01T12:36:00Z</dcterms:modified>
</cp:coreProperties>
</file>