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05201" cy="1584176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 </a:t>
            </a:r>
            <a:r>
              <a:rPr lang="ru-RU" sz="4400" dirty="0"/>
              <a:t>Очу Росугбу. Ковер. Х/б ткань. Вышивка, аппликация. </a:t>
            </a:r>
            <a:r>
              <a:rPr lang="ru-RU" sz="4400" dirty="0" smtClean="0"/>
              <a:t>1960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32" b="5546"/>
          <a:stretch/>
        </p:blipFill>
        <p:spPr bwMode="auto">
          <a:xfrm>
            <a:off x="1403649" y="2185509"/>
            <a:ext cx="6336704" cy="442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045378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118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Твердый переплет</vt:lpstr>
      <vt:lpstr>   Очу Росугбу. Ковер. Х/б ткань. Вышивка, аппликация. 1960 г.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19</cp:revision>
  <dcterms:created xsi:type="dcterms:W3CDTF">2014-05-12T13:13:18Z</dcterms:created>
  <dcterms:modified xsi:type="dcterms:W3CDTF">2015-10-01T21:14:33Z</dcterms:modified>
</cp:coreProperties>
</file>