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5" r:id="rId2"/>
    <p:sldId id="266" r:id="rId3"/>
    <p:sldId id="267" r:id="rId4"/>
    <p:sldId id="274" r:id="rId5"/>
    <p:sldId id="273" r:id="rId6"/>
    <p:sldId id="272" r:id="rId7"/>
    <p:sldId id="27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1716"/>
    <a:srgbClr val="531E1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77" autoAdjust="0"/>
    <p:restoredTop sz="94660"/>
  </p:normalViewPr>
  <p:slideViewPr>
    <p:cSldViewPr>
      <p:cViewPr>
        <p:scale>
          <a:sx n="60" d="100"/>
          <a:sy n="60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8D803B-427E-4162-917F-6F57B01DDB6B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B28BE6-341D-4B91-80A6-F4F8DA1EC3B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данном занятии дети были ознакомлены с литературными произведениями, пословицами и поговорками, сказками разных народов о хлебе</a:t>
            </a:r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B28BE6-341D-4B91-80A6-F4F8DA1EC3BE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Первый этап – рождение проблемы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Педагог показывает детям архивное фото, где солдаты обедают в перерывах между боевыми действиями. В процессе рассматривания возник ряд вопросов: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«Что ели солдаты в военные годы?»,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«Отличался ли военный хлеб от хлеба, который едим мы сегодня?»,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«Был ли хлеб вкусным?»,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«Из чего его пекли?»,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«Кто занимался хлебопечением?» и др.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Таким образом, совместно с детьми была определена </a:t>
            </a:r>
            <a:r>
              <a:rPr lang="ru-RU" sz="1200" b="1" i="1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проблема проекта: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Каким был хлеб в годы Великой Отечественной войны?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Дети предлагали различные гипотезы, и мнения у всех разошлись.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B28BE6-341D-4B91-80A6-F4F8DA1EC3BE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Образец приглашения для родителей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B28BE6-341D-4B91-80A6-F4F8DA1EC3BE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Дети совместно с родителями в процессе поисково-исследовательской деятельности собрали богатый познавательный материал о хлебе войны – массу рецептов хлеба (фронтового, тылового, ржаного, блокадного и др.), произведения художественной литературы по теме проекта, воспоминания людей о тяжелом, голодном времени. Выяснилось, что единого рецепта фронтового хлеба не существовало. В разных уголках охваченной сражениями страны его готовили по-своему.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 итогам этого этапа были созданы: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сборник «Рецепты военного хлеба»,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сборник познавательного материала «Хлеб войны», с которыми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детизнакомились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 большим интересом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B28BE6-341D-4B91-80A6-F4F8DA1EC3BE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3" Type="http://schemas.openxmlformats.org/officeDocument/2006/relationships/image" Target="../media/image1.jpe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2.jpeg"/><Relationship Id="rId9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1048c3_487c84c0_or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  <p:pic>
        <p:nvPicPr>
          <p:cNvPr id="6" name="Рисунок 5" descr="ВОВ.jpg"/>
          <p:cNvPicPr>
            <a:picLocks noChangeAspect="1"/>
          </p:cNvPicPr>
          <p:nvPr/>
        </p:nvPicPr>
        <p:blipFill>
          <a:blip r:embed="rId3" cstate="print"/>
          <a:srcRect b="3448"/>
          <a:stretch>
            <a:fillRect/>
          </a:stretch>
        </p:blipFill>
        <p:spPr>
          <a:xfrm>
            <a:off x="224235" y="260648"/>
            <a:ext cx="8737744" cy="633670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5536" y="404664"/>
            <a:ext cx="7416824" cy="60486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23528" y="622923"/>
            <a:ext cx="756084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Занятие 1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: 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«Как хлеб попадает на стол?»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http://sdo-journal.ru/images/stories/konkurs/work2010_hleb1.jpg"/>
          <p:cNvPicPr/>
          <p:nvPr/>
        </p:nvPicPr>
        <p:blipFill>
          <a:blip r:embed="rId4" cstate="print"/>
          <a:srcRect t="54286" r="30000"/>
          <a:stretch>
            <a:fillRect/>
          </a:stretch>
        </p:blipFill>
        <p:spPr bwMode="auto">
          <a:xfrm>
            <a:off x="539552" y="3573016"/>
            <a:ext cx="4752528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хлеб 7.jpg"/>
          <p:cNvPicPr>
            <a:picLocks noChangeAspect="1"/>
          </p:cNvPicPr>
          <p:nvPr/>
        </p:nvPicPr>
        <p:blipFill>
          <a:blip r:embed="rId5" cstate="print"/>
          <a:srcRect l="17226" r="18790"/>
          <a:stretch>
            <a:fillRect/>
          </a:stretch>
        </p:blipFill>
        <p:spPr>
          <a:xfrm>
            <a:off x="5221780" y="3732058"/>
            <a:ext cx="2662588" cy="2600854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13" name="Рисунок 12" descr="хлеб 19.jpg"/>
          <p:cNvPicPr>
            <a:picLocks noChangeAspect="1"/>
          </p:cNvPicPr>
          <p:nvPr/>
        </p:nvPicPr>
        <p:blipFill>
          <a:blip r:embed="rId6" cstate="print"/>
          <a:srcRect l="25200" r="38201"/>
          <a:stretch>
            <a:fillRect/>
          </a:stretch>
        </p:blipFill>
        <p:spPr>
          <a:xfrm>
            <a:off x="467544" y="1087710"/>
            <a:ext cx="1368152" cy="247136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0" name="Рисунок 9" descr="http://sdo-journal.ru/images/stories/konkurs/work2010_hleb1.jpg"/>
          <p:cNvPicPr/>
          <p:nvPr/>
        </p:nvPicPr>
        <p:blipFill>
          <a:blip r:embed="rId4" cstate="print"/>
          <a:srcRect l="30801" b="51970"/>
          <a:stretch>
            <a:fillRect/>
          </a:stretch>
        </p:blipFill>
        <p:spPr bwMode="auto">
          <a:xfrm>
            <a:off x="3923928" y="1124744"/>
            <a:ext cx="3744416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хлеб 23.jpg"/>
          <p:cNvPicPr>
            <a:picLocks noChangeAspect="1"/>
          </p:cNvPicPr>
          <p:nvPr/>
        </p:nvPicPr>
        <p:blipFill>
          <a:blip r:embed="rId7" cstate="print"/>
          <a:srcRect l="2084" r="39553"/>
          <a:stretch>
            <a:fillRect/>
          </a:stretch>
        </p:blipFill>
        <p:spPr>
          <a:xfrm>
            <a:off x="1763688" y="1124744"/>
            <a:ext cx="2088232" cy="2386551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1048c3_487c84c0_orig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  <p:pic>
        <p:nvPicPr>
          <p:cNvPr id="6" name="Рисунок 5" descr="ВОВ.jpg"/>
          <p:cNvPicPr>
            <a:picLocks noChangeAspect="1"/>
          </p:cNvPicPr>
          <p:nvPr/>
        </p:nvPicPr>
        <p:blipFill>
          <a:blip r:embed="rId4" cstate="print"/>
          <a:srcRect b="3448"/>
          <a:stretch>
            <a:fillRect/>
          </a:stretch>
        </p:blipFill>
        <p:spPr>
          <a:xfrm>
            <a:off x="224235" y="260648"/>
            <a:ext cx="8737744" cy="633670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5536" y="404664"/>
            <a:ext cx="7416824" cy="60486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369247"/>
            <a:ext cx="788436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Занятие №2</a:t>
            </a:r>
            <a:endParaRPr kumimoji="0" lang="ru-RU" sz="2800" b="0" i="1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Литературная гостиная «Беседа о хлебе»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хлеб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83768" y="1124744"/>
            <a:ext cx="3312368" cy="3574499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10" name="Рисунок 9" descr="хлеб- литература-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9552" y="1340768"/>
            <a:ext cx="1962150" cy="2790825"/>
          </a:xfrm>
          <a:prstGeom prst="rect">
            <a:avLst/>
          </a:prstGeom>
          <a:ln w="28575">
            <a:solidFill>
              <a:srgbClr val="3E1716"/>
            </a:solidFill>
          </a:ln>
        </p:spPr>
      </p:pic>
      <p:pic>
        <p:nvPicPr>
          <p:cNvPr id="11" name="Рисунок 10" descr="хлеб- литература-25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21110482">
            <a:off x="657923" y="2689483"/>
            <a:ext cx="1956989" cy="2822581"/>
          </a:xfrm>
          <a:prstGeom prst="rect">
            <a:avLst/>
          </a:prstGeom>
          <a:ln w="28575">
            <a:solidFill>
              <a:srgbClr val="3E1716"/>
            </a:solidFill>
          </a:ln>
        </p:spPr>
      </p:pic>
      <p:pic>
        <p:nvPicPr>
          <p:cNvPr id="12" name="Рисунок 11" descr="хлеб- литература-7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868144" y="1268760"/>
            <a:ext cx="1844824" cy="1844824"/>
          </a:xfrm>
          <a:prstGeom prst="rect">
            <a:avLst/>
          </a:prstGeom>
          <a:ln w="28575">
            <a:solidFill>
              <a:srgbClr val="3E1716"/>
            </a:solidFill>
          </a:ln>
        </p:spPr>
      </p:pic>
      <p:pic>
        <p:nvPicPr>
          <p:cNvPr id="13" name="Рисунок 12" descr="хлеб- литература-10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 rot="785850">
            <a:off x="5636915" y="2593172"/>
            <a:ext cx="1820966" cy="2616957"/>
          </a:xfrm>
          <a:prstGeom prst="rect">
            <a:avLst/>
          </a:prstGeom>
          <a:ln w="28575">
            <a:solidFill>
              <a:srgbClr val="3E1716"/>
            </a:solidFill>
          </a:ln>
        </p:spPr>
      </p:pic>
      <p:pic>
        <p:nvPicPr>
          <p:cNvPr id="14" name="Рисунок 13" descr="хлеб- литература-18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67544" y="4221088"/>
            <a:ext cx="1551506" cy="2133321"/>
          </a:xfrm>
          <a:prstGeom prst="rect">
            <a:avLst/>
          </a:prstGeom>
          <a:ln w="28575">
            <a:solidFill>
              <a:srgbClr val="3E1716"/>
            </a:solidFill>
          </a:ln>
        </p:spPr>
      </p:pic>
      <p:pic>
        <p:nvPicPr>
          <p:cNvPr id="15" name="Рисунок 14" descr="хлеб- литература-8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123728" y="4221088"/>
            <a:ext cx="1484744" cy="2095212"/>
          </a:xfrm>
          <a:prstGeom prst="rect">
            <a:avLst/>
          </a:prstGeom>
          <a:ln w="28575">
            <a:solidFill>
              <a:srgbClr val="3E1716"/>
            </a:solidFill>
          </a:ln>
        </p:spPr>
      </p:pic>
      <p:pic>
        <p:nvPicPr>
          <p:cNvPr id="16" name="Рисунок 15" descr="хлеб- литература-23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3635896" y="4211190"/>
            <a:ext cx="1872208" cy="2095090"/>
          </a:xfrm>
          <a:prstGeom prst="rect">
            <a:avLst/>
          </a:prstGeom>
          <a:ln w="28575">
            <a:solidFill>
              <a:srgbClr val="3E1716"/>
            </a:solidFill>
          </a:ln>
        </p:spPr>
      </p:pic>
      <p:pic>
        <p:nvPicPr>
          <p:cNvPr id="17" name="Рисунок 16" descr="хлеб- литература-13.jpg"/>
          <p:cNvPicPr>
            <a:picLocks noChangeAspect="1"/>
          </p:cNvPicPr>
          <p:nvPr/>
        </p:nvPicPr>
        <p:blipFill>
          <a:blip r:embed="rId13" cstate="print"/>
          <a:srcRect l="6531" t="10941" r="6531" b="12200"/>
          <a:stretch>
            <a:fillRect/>
          </a:stretch>
        </p:blipFill>
        <p:spPr>
          <a:xfrm>
            <a:off x="5580112" y="4941168"/>
            <a:ext cx="2160240" cy="1432333"/>
          </a:xfrm>
          <a:prstGeom prst="rect">
            <a:avLst/>
          </a:prstGeom>
          <a:ln w="28575">
            <a:solidFill>
              <a:srgbClr val="3E1716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1048c3_487c84c0_or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  <p:pic>
        <p:nvPicPr>
          <p:cNvPr id="6" name="Рисунок 5" descr="ВОВ.jpg"/>
          <p:cNvPicPr>
            <a:picLocks noChangeAspect="1"/>
          </p:cNvPicPr>
          <p:nvPr/>
        </p:nvPicPr>
        <p:blipFill>
          <a:blip r:embed="rId3" cstate="print"/>
          <a:srcRect b="3448"/>
          <a:stretch>
            <a:fillRect/>
          </a:stretch>
        </p:blipFill>
        <p:spPr>
          <a:xfrm>
            <a:off x="224235" y="260648"/>
            <a:ext cx="8737744" cy="633670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5536" y="404664"/>
            <a:ext cx="7416824" cy="60486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395536" y="386065"/>
            <a:ext cx="352839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strike="noStrike" cap="none" normalizeH="0" baseline="0" dirty="0" smtClean="0">
                <a:ln>
                  <a:noFill/>
                </a:ln>
                <a:solidFill>
                  <a:srgbClr val="3E171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Занятие – практикум  №3</a:t>
            </a:r>
            <a:endParaRPr kumimoji="0" lang="ru-RU" sz="3200" b="0" i="1" strike="noStrike" cap="none" normalizeH="0" baseline="0" dirty="0" smtClean="0">
              <a:ln>
                <a:noFill/>
              </a:ln>
              <a:solidFill>
                <a:srgbClr val="3E1716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i="1" u="none" strike="noStrike" cap="none" normalizeH="0" baseline="0" dirty="0" smtClean="0">
                <a:ln>
                  <a:noFill/>
                </a:ln>
                <a:solidFill>
                  <a:srgbClr val="3E171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«Приготовление хлебных сухариков»</a:t>
            </a:r>
            <a:endParaRPr kumimoji="0" lang="ru-RU" sz="3200" i="1" u="none" strike="noStrike" cap="none" normalizeH="0" baseline="0" dirty="0" smtClean="0">
              <a:ln>
                <a:noFill/>
              </a:ln>
              <a:solidFill>
                <a:srgbClr val="3E1716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http://sdo-journal.ru/images/stories/konkurs/work2010_hleb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548680"/>
            <a:ext cx="3648075" cy="2376264"/>
          </a:xfrm>
          <a:prstGeom prst="rect">
            <a:avLst/>
          </a:prstGeom>
          <a:noFill/>
          <a:ln w="28575">
            <a:solidFill>
              <a:srgbClr val="3E1716"/>
            </a:solidFill>
            <a:miter lim="800000"/>
            <a:headEnd/>
            <a:tailEnd/>
          </a:ln>
        </p:spPr>
      </p:pic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395536" y="2928318"/>
            <a:ext cx="741682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strike="noStrike" cap="none" normalizeH="0" baseline="0" dirty="0" smtClean="0">
                <a:ln>
                  <a:noFill/>
                </a:ln>
                <a:solidFill>
                  <a:srgbClr val="3E171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Занятие – практикум  №4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rgbClr val="3E171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«Изготовление печенья»</a:t>
            </a:r>
            <a:endParaRPr kumimoji="0" lang="ru-RU" sz="2800" i="1" u="none" strike="noStrike" cap="none" normalizeH="0" baseline="0" dirty="0" smtClean="0">
              <a:ln>
                <a:noFill/>
              </a:ln>
              <a:solidFill>
                <a:srgbClr val="3E1716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http://sdo-journal.ru/images/stories/konkurs/work2010_hleb3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4" y="3861048"/>
            <a:ext cx="3312368" cy="2475359"/>
          </a:xfrm>
          <a:prstGeom prst="rect">
            <a:avLst/>
          </a:prstGeom>
          <a:noFill/>
          <a:ln w="28575">
            <a:solidFill>
              <a:srgbClr val="3E1716"/>
            </a:solidFill>
            <a:miter lim="800000"/>
            <a:headEnd/>
            <a:tailEnd/>
          </a:ln>
        </p:spPr>
      </p:pic>
      <p:pic>
        <p:nvPicPr>
          <p:cNvPr id="12" name="Рисунок 11" descr="http://sdo-journal.ru/images/stories/konkurs/work2010_hleb4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27984" y="3861048"/>
            <a:ext cx="3096344" cy="2430785"/>
          </a:xfrm>
          <a:prstGeom prst="rect">
            <a:avLst/>
          </a:prstGeom>
          <a:noFill/>
          <a:ln w="28575">
            <a:solidFill>
              <a:srgbClr val="3E1716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1048c3_487c84c0_or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  <p:pic>
        <p:nvPicPr>
          <p:cNvPr id="6" name="Рисунок 5" descr="ВОВ.jpg"/>
          <p:cNvPicPr>
            <a:picLocks noChangeAspect="1"/>
          </p:cNvPicPr>
          <p:nvPr/>
        </p:nvPicPr>
        <p:blipFill>
          <a:blip r:embed="rId3" cstate="print"/>
          <a:srcRect b="3448"/>
          <a:stretch>
            <a:fillRect/>
          </a:stretch>
        </p:blipFill>
        <p:spPr>
          <a:xfrm>
            <a:off x="224235" y="260648"/>
            <a:ext cx="8737744" cy="633670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5536" y="404664"/>
            <a:ext cx="7416824" cy="60486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395536" y="414252"/>
            <a:ext cx="734481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Занятие – практикум  №5</a:t>
            </a:r>
            <a:endParaRPr kumimoji="0" lang="ru-RU" sz="2800" b="0" i="1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«Приготовление бутербродов»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http://sdo-journal.ru/images/stories/konkurs/work2010_hleb5.jpg"/>
          <p:cNvPicPr/>
          <p:nvPr/>
        </p:nvPicPr>
        <p:blipFill>
          <a:blip r:embed="rId4" cstate="print"/>
          <a:srcRect b="11369"/>
          <a:stretch>
            <a:fillRect/>
          </a:stretch>
        </p:blipFill>
        <p:spPr bwMode="auto">
          <a:xfrm>
            <a:off x="971600" y="1340768"/>
            <a:ext cx="6336704" cy="5040560"/>
          </a:xfrm>
          <a:prstGeom prst="rect">
            <a:avLst/>
          </a:prstGeom>
          <a:noFill/>
          <a:ln w="28575">
            <a:solidFill>
              <a:srgbClr val="3E1716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1048c3_487c84c0_orig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  <p:pic>
        <p:nvPicPr>
          <p:cNvPr id="6" name="Рисунок 5" descr="ВОВ.jpg"/>
          <p:cNvPicPr>
            <a:picLocks noChangeAspect="1"/>
          </p:cNvPicPr>
          <p:nvPr/>
        </p:nvPicPr>
        <p:blipFill>
          <a:blip r:embed="rId4" cstate="print"/>
          <a:srcRect b="3448"/>
          <a:stretch>
            <a:fillRect/>
          </a:stretch>
        </p:blipFill>
        <p:spPr>
          <a:xfrm>
            <a:off x="224235" y="260648"/>
            <a:ext cx="8737744" cy="633670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5536" y="404664"/>
            <a:ext cx="7416824" cy="60486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http://sdo-journal.ru/images/stories/konkurs/work2010_hleb6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476672"/>
            <a:ext cx="6912768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sdo-journal.ru/images/stories/konkurs/work2010_hleb7.jpg"/>
          <p:cNvPicPr/>
          <p:nvPr/>
        </p:nvPicPr>
        <p:blipFill>
          <a:blip r:embed="rId6" cstate="print"/>
          <a:srcRect r="9039"/>
          <a:stretch>
            <a:fillRect/>
          </a:stretch>
        </p:blipFill>
        <p:spPr bwMode="auto">
          <a:xfrm>
            <a:off x="5076056" y="3501008"/>
            <a:ext cx="3528392" cy="2840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467544" y="476672"/>
            <a:ext cx="2448272" cy="3149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531E1D"/>
                </a:solidFill>
                <a:latin typeface="Times New Roman" pitchFamily="18" charset="0"/>
                <a:cs typeface="Times New Roman" pitchFamily="18" charset="0"/>
              </a:rPr>
              <a:t>Содержание практической деятельности по реализации проекта </a:t>
            </a:r>
            <a:r>
              <a:rPr lang="ru-RU" sz="2800" b="1" i="1" dirty="0" smtClean="0">
                <a:solidFill>
                  <a:srgbClr val="531E1D"/>
                </a:solidFill>
                <a:latin typeface="Times New Roman" pitchFamily="18" charset="0"/>
                <a:cs typeface="Times New Roman" pitchFamily="18" charset="0"/>
              </a:rPr>
              <a:t>«Фронтовой  </a:t>
            </a:r>
          </a:p>
          <a:p>
            <a:pPr algn="ctr"/>
            <a:r>
              <a:rPr lang="ru-RU" sz="2800" b="1" i="1" dirty="0" smtClean="0">
                <a:solidFill>
                  <a:srgbClr val="531E1D"/>
                </a:solidFill>
                <a:latin typeface="Times New Roman" pitchFamily="18" charset="0"/>
                <a:cs typeface="Times New Roman" pitchFamily="18" charset="0"/>
              </a:rPr>
              <a:t>хлеб»</a:t>
            </a:r>
            <a:endParaRPr lang="ru-RU" sz="2800" dirty="0" smtClean="0">
              <a:solidFill>
                <a:srgbClr val="531E1D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1048c3_487c84c0_orig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  <p:pic>
        <p:nvPicPr>
          <p:cNvPr id="6" name="Рисунок 5" descr="ВОВ.jpg"/>
          <p:cNvPicPr>
            <a:picLocks noChangeAspect="1"/>
          </p:cNvPicPr>
          <p:nvPr/>
        </p:nvPicPr>
        <p:blipFill>
          <a:blip r:embed="rId4" cstate="print"/>
          <a:srcRect b="3448"/>
          <a:stretch>
            <a:fillRect/>
          </a:stretch>
        </p:blipFill>
        <p:spPr>
          <a:xfrm>
            <a:off x="224235" y="260648"/>
            <a:ext cx="8737744" cy="633670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5536" y="404664"/>
            <a:ext cx="7416824" cy="60486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http://sdo-journal.ru/images/stories/konkurs/work2010_hleb8.jpg"/>
          <p:cNvPicPr/>
          <p:nvPr/>
        </p:nvPicPr>
        <p:blipFill>
          <a:blip r:embed="rId5" cstate="print"/>
          <a:srcRect l="2020" r="3030"/>
          <a:stretch>
            <a:fillRect/>
          </a:stretch>
        </p:blipFill>
        <p:spPr bwMode="auto">
          <a:xfrm>
            <a:off x="467544" y="620688"/>
            <a:ext cx="7272808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хлеб 2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3528" y="4941168"/>
            <a:ext cx="2232248" cy="150328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4572000" y="1484784"/>
            <a:ext cx="288032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1048c3_487c84c0_orig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  <p:pic>
        <p:nvPicPr>
          <p:cNvPr id="6" name="Рисунок 5" descr="ВОВ.jpg"/>
          <p:cNvPicPr>
            <a:picLocks noChangeAspect="1"/>
          </p:cNvPicPr>
          <p:nvPr/>
        </p:nvPicPr>
        <p:blipFill>
          <a:blip r:embed="rId4" cstate="print"/>
          <a:srcRect b="3448"/>
          <a:stretch>
            <a:fillRect/>
          </a:stretch>
        </p:blipFill>
        <p:spPr>
          <a:xfrm>
            <a:off x="224235" y="260648"/>
            <a:ext cx="8737744" cy="633670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5536" y="188640"/>
            <a:ext cx="7416824" cy="626469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http://sdo-journal.ru/images/stories/konkurs/work2010_hleb9.jpg"/>
          <p:cNvPicPr/>
          <p:nvPr/>
        </p:nvPicPr>
        <p:blipFill>
          <a:blip r:embed="rId5" cstate="print"/>
          <a:srcRect l="19829" t="48043" b="3400"/>
          <a:stretch>
            <a:fillRect/>
          </a:stretch>
        </p:blipFill>
        <p:spPr bwMode="auto">
          <a:xfrm>
            <a:off x="2555776" y="3140968"/>
            <a:ext cx="5256584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9" name="Рисунок 8" descr="http://sdo-journal.ru/images/stories/konkurs/work2010_hleb9.jpg"/>
          <p:cNvPicPr/>
          <p:nvPr/>
        </p:nvPicPr>
        <p:blipFill>
          <a:blip r:embed="rId5" cstate="print"/>
          <a:srcRect t="1165" r="57500" b="50881"/>
          <a:stretch>
            <a:fillRect/>
          </a:stretch>
        </p:blipFill>
        <p:spPr bwMode="auto">
          <a:xfrm>
            <a:off x="323528" y="332656"/>
            <a:ext cx="3816424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3923928" y="669256"/>
            <a:ext cx="381642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strike="noStrike" cap="none" normalizeH="0" baseline="0" dirty="0" smtClean="0">
                <a:ln>
                  <a:noFill/>
                </a:ln>
                <a:solidFill>
                  <a:srgbClr val="531E1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Второй этап –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strike="noStrike" cap="none" normalizeH="0" baseline="0" dirty="0" smtClean="0">
                <a:ln>
                  <a:noFill/>
                </a:ln>
                <a:solidFill>
                  <a:srgbClr val="531E1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сбор информации</a:t>
            </a:r>
            <a:endParaRPr kumimoji="0" lang="ru-RU" sz="3600" b="0" i="1" strike="noStrike" cap="none" normalizeH="0" baseline="0" dirty="0" smtClean="0">
              <a:ln>
                <a:noFill/>
              </a:ln>
              <a:solidFill>
                <a:srgbClr val="531E1D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хлеб 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1520" y="4068555"/>
            <a:ext cx="3168352" cy="2384781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2232</TotalTime>
  <Words>167</Words>
  <Application>Microsoft Office PowerPoint</Application>
  <PresentationFormat>Экран (4:3)</PresentationFormat>
  <Paragraphs>34</Paragraphs>
  <Slides>7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ё</dc:creator>
  <cp:lastModifiedBy>ё</cp:lastModifiedBy>
  <cp:revision>228</cp:revision>
  <dcterms:created xsi:type="dcterms:W3CDTF">2015-02-11T07:45:53Z</dcterms:created>
  <dcterms:modified xsi:type="dcterms:W3CDTF">2015-10-03T00:02:31Z</dcterms:modified>
</cp:coreProperties>
</file>