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0" r:id="rId2"/>
    <p:sldId id="293" r:id="rId3"/>
    <p:sldId id="294" r:id="rId4"/>
    <p:sldId id="292" r:id="rId5"/>
    <p:sldId id="284" r:id="rId6"/>
    <p:sldId id="283" r:id="rId7"/>
    <p:sldId id="28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716"/>
    <a:srgbClr val="531E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7" autoAdjust="0"/>
    <p:restoredTop sz="94660"/>
  </p:normalViewPr>
  <p:slideViewPr>
    <p:cSldViewPr>
      <p:cViewPr>
        <p:scale>
          <a:sx n="60" d="100"/>
          <a:sy n="60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D803B-427E-4162-917F-6F57B01DDB6B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28BE6-341D-4B91-80A6-F4F8DA1EC3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5;\Desktop\&#1087;&#1088;&#1077;&#1079;&#1077;&#1085;&#1090;&#1072;&#1094;&#1080;&#1080;\70%20&#1087;&#1086;&#1073;&#1077;&#1076;&#1077;%20&#1085;&#1072;&#1076;%20&#1042;&#1054;&#1042;\02.mp3" TargetMode="Externa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дети войны-01.jpg"/>
          <p:cNvPicPr>
            <a:picLocks noChangeAspect="1"/>
          </p:cNvPicPr>
          <p:nvPr/>
        </p:nvPicPr>
        <p:blipFill>
          <a:blip r:embed="rId4" cstate="print"/>
          <a:srcRect l="23540" r="24800" b="12127"/>
          <a:stretch>
            <a:fillRect/>
          </a:stretch>
        </p:blipFill>
        <p:spPr>
          <a:xfrm>
            <a:off x="5652120" y="2760648"/>
            <a:ext cx="2088232" cy="367644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9" name="Рисунок 8" descr="дети войны-02.jpg"/>
          <p:cNvPicPr>
            <a:picLocks noChangeAspect="1"/>
          </p:cNvPicPr>
          <p:nvPr/>
        </p:nvPicPr>
        <p:blipFill>
          <a:blip r:embed="rId5" cstate="print"/>
          <a:srcRect l="14116" t="11090" r="15305"/>
          <a:stretch>
            <a:fillRect/>
          </a:stretch>
        </p:blipFill>
        <p:spPr>
          <a:xfrm>
            <a:off x="395536" y="341975"/>
            <a:ext cx="2189230" cy="4095137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0" name="Рисунок 9" descr="дети войны-06.jpg"/>
          <p:cNvPicPr>
            <a:picLocks noChangeAspect="1"/>
          </p:cNvPicPr>
          <p:nvPr/>
        </p:nvPicPr>
        <p:blipFill>
          <a:blip r:embed="rId6" cstate="print"/>
          <a:srcRect l="19102" t="7568" r="10438" b="6302"/>
          <a:stretch>
            <a:fillRect/>
          </a:stretch>
        </p:blipFill>
        <p:spPr>
          <a:xfrm>
            <a:off x="2123728" y="1700808"/>
            <a:ext cx="1944216" cy="295232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1" name="Рисунок 10" descr="дети войны-08.jpg"/>
          <p:cNvPicPr>
            <a:picLocks noChangeAspect="1"/>
          </p:cNvPicPr>
          <p:nvPr/>
        </p:nvPicPr>
        <p:blipFill>
          <a:blip r:embed="rId7" cstate="print"/>
          <a:srcRect l="32995" r="24624"/>
          <a:stretch>
            <a:fillRect/>
          </a:stretch>
        </p:blipFill>
        <p:spPr>
          <a:xfrm>
            <a:off x="4067944" y="2552903"/>
            <a:ext cx="1872208" cy="2964329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2" name="Рисунок 11" descr="дети войны-04.jpg"/>
          <p:cNvPicPr>
            <a:picLocks noChangeAspect="1"/>
          </p:cNvPicPr>
          <p:nvPr/>
        </p:nvPicPr>
        <p:blipFill>
          <a:blip r:embed="rId8" cstate="print"/>
          <a:srcRect l="3831" r="3922" b="7921"/>
          <a:stretch>
            <a:fillRect/>
          </a:stretch>
        </p:blipFill>
        <p:spPr>
          <a:xfrm>
            <a:off x="4067944" y="332656"/>
            <a:ext cx="3683916" cy="244779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3" name="Рисунок 12" descr="дети войны-0.jpg"/>
          <p:cNvPicPr>
            <a:picLocks noChangeAspect="1"/>
          </p:cNvPicPr>
          <p:nvPr/>
        </p:nvPicPr>
        <p:blipFill>
          <a:blip r:embed="rId9" cstate="print"/>
          <a:srcRect b="10789"/>
          <a:stretch>
            <a:fillRect/>
          </a:stretch>
        </p:blipFill>
        <p:spPr>
          <a:xfrm>
            <a:off x="395537" y="4497296"/>
            <a:ext cx="3738010" cy="195604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4" name="Рисунок 13" descr="дети войны-09.jpg"/>
          <p:cNvPicPr>
            <a:picLocks noChangeAspect="1"/>
          </p:cNvPicPr>
          <p:nvPr/>
        </p:nvPicPr>
        <p:blipFill>
          <a:blip r:embed="rId10" cstate="print"/>
          <a:srcRect b="12687"/>
          <a:stretch>
            <a:fillRect/>
          </a:stretch>
        </p:blipFill>
        <p:spPr>
          <a:xfrm>
            <a:off x="4067943" y="4834628"/>
            <a:ext cx="2188101" cy="161870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5" name="Рисунок 14" descr="дети войны-05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842359" y="332656"/>
            <a:ext cx="2269013" cy="1560806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75856" y="368784"/>
            <a:ext cx="46085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Ксюша Яковлева, 6 лет, Луганск: —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Больше всего я боюсь, чтобы не убили маму и папу. А то я не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Война-Украина-9.jpg"/>
          <p:cNvPicPr>
            <a:picLocks noChangeAspect="1"/>
          </p:cNvPicPr>
          <p:nvPr/>
        </p:nvPicPr>
        <p:blipFill>
          <a:blip r:embed="rId4" cstate="print"/>
          <a:srcRect l="8222" t="8222" r="6730" b="12201"/>
          <a:stretch>
            <a:fillRect/>
          </a:stretch>
        </p:blipFill>
        <p:spPr>
          <a:xfrm>
            <a:off x="4067944" y="3789040"/>
            <a:ext cx="3531991" cy="2478590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95536" y="3701073"/>
            <a:ext cx="34563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область: —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не боюсь быть убитым, но если убьют маму, папу или бабушку, я этого не переживу…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3140968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Сергей Фиоктистов, 8 лет, Луганская </a:t>
            </a:r>
            <a:endParaRPr lang="ru-RU" sz="3200" dirty="0"/>
          </a:p>
        </p:txBody>
      </p:sp>
      <p:pic>
        <p:nvPicPr>
          <p:cNvPr id="10" name="Рисунок 9" descr="Война-Украина-11.jpg"/>
          <p:cNvPicPr>
            <a:picLocks noChangeAspect="1"/>
          </p:cNvPicPr>
          <p:nvPr/>
        </p:nvPicPr>
        <p:blipFill>
          <a:blip r:embed="rId5" cstate="print"/>
          <a:srcRect t="3801" r="9838"/>
          <a:stretch>
            <a:fillRect/>
          </a:stretch>
        </p:blipFill>
        <p:spPr>
          <a:xfrm>
            <a:off x="395536" y="476672"/>
            <a:ext cx="2880320" cy="17286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5536" y="2204864"/>
            <a:ext cx="7416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3E171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смогу спасти младшего братика, которому </a:t>
            </a:r>
          </a:p>
          <a:p>
            <a:pPr algn="ctr"/>
            <a:r>
              <a:rPr lang="ru-RU" sz="2800" i="1" dirty="0" smtClean="0">
                <a:solidFill>
                  <a:srgbClr val="3E171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месяцев. Пусть лучше убьют меня…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Война-Украина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476672"/>
            <a:ext cx="1835950" cy="195834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395536" y="457232"/>
            <a:ext cx="554461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531E1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Саша Горобэць, 5 лет, Луганская область: —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531E1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знаю, как пахнет война. Она пахнет подвалом, где мы ночуем с мамой… 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rgbClr val="531E1D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467544" y="2183805"/>
            <a:ext cx="727280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531E1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Ваня Лосько, 4 года, Краматорск: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531E1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Когда бубухнула бомба, я испугался и описался. И писаюсь теперь каждую ночь, когда гром гремит, а мама смотрит на меня и сильно плачет… 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rgbClr val="531E1D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4221088"/>
            <a:ext cx="73448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Евгения Ляшенко, 9 лет, Донецкая область: — </a:t>
            </a:r>
            <a:r>
              <a:rPr lang="ru-RU" sz="2800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На войне начинаешь верить в Бога по-настоящему, а не понарошку. Потому что понимаешь: только Бог может тебя защитить… </a:t>
            </a:r>
            <a:endParaRPr lang="ru-RU" sz="2800" i="1" dirty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Война-Украина-4.jpg"/>
          <p:cNvPicPr>
            <a:picLocks noChangeAspect="1"/>
          </p:cNvPicPr>
          <p:nvPr/>
        </p:nvPicPr>
        <p:blipFill>
          <a:blip r:embed="rId4" cstate="print"/>
          <a:srcRect l="9643" r="13215"/>
          <a:stretch>
            <a:fillRect/>
          </a:stretch>
        </p:blipFill>
        <p:spPr>
          <a:xfrm>
            <a:off x="467544" y="548680"/>
            <a:ext cx="3406764" cy="590465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9" name="TextBox 8"/>
          <p:cNvSpPr txBox="1"/>
          <p:nvPr/>
        </p:nvSpPr>
        <p:spPr>
          <a:xfrm>
            <a:off x="3851920" y="620688"/>
            <a:ext cx="396044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Света Абрамчук, </a:t>
            </a:r>
          </a:p>
          <a:p>
            <a:pPr algn="ctr"/>
            <a:r>
              <a:rPr lang="ru-RU" sz="28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4.5 года, беженка из Славянска: </a:t>
            </a:r>
            <a:r>
              <a:rPr lang="ru-RU" sz="2800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— Наш дом разбомбили. Мы с мамой и бабушкой жили в погребе. Когда бомба упала во двор снова, я стала заикаться… </a:t>
            </a:r>
            <a:endParaRPr lang="ru-RU" sz="2800" i="1" dirty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23928" y="4343703"/>
            <a:ext cx="38164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531E1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Саша Беспалов, 3 года, Донецкая область: —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531E1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очень хочу кушать. Всегда…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rgbClr val="531E1D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4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спасибо деду за победу- 18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332656"/>
            <a:ext cx="6336704" cy="633670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Рисунок 8" descr="спасибо деду за победу- 3.gif"/>
          <p:cNvPicPr>
            <a:picLocks noChangeAspect="1"/>
          </p:cNvPicPr>
          <p:nvPr/>
        </p:nvPicPr>
        <p:blipFill>
          <a:blip r:embed="rId6" cstate="print"/>
          <a:srcRect l="26410" t="12201" r="29080"/>
          <a:stretch>
            <a:fillRect/>
          </a:stretch>
        </p:blipFill>
        <p:spPr>
          <a:xfrm>
            <a:off x="6178065" y="1988840"/>
            <a:ext cx="2965933" cy="468052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0" name="0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460432" y="6201816"/>
            <a:ext cx="683568" cy="683568"/>
          </a:xfrm>
          <a:prstGeom prst="rect">
            <a:avLst/>
          </a:prstGeom>
        </p:spPr>
      </p:pic>
    </p:spTree>
  </p:cSld>
  <p:clrMapOvr>
    <a:masterClrMapping/>
  </p:clrMapOvr>
  <p:transition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8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спасибо деду за победу- 5.gif"/>
          <p:cNvPicPr>
            <a:picLocks noChangeAspect="1"/>
          </p:cNvPicPr>
          <p:nvPr/>
        </p:nvPicPr>
        <p:blipFill>
          <a:blip r:embed="rId4" cstate="print"/>
          <a:srcRect l="11019" b="16994"/>
          <a:stretch>
            <a:fillRect/>
          </a:stretch>
        </p:blipFill>
        <p:spPr>
          <a:xfrm>
            <a:off x="3731093" y="476672"/>
            <a:ext cx="4005602" cy="2808312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9" name="Рисунок 8" descr="спасибо деду за победу- 1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3117550"/>
            <a:ext cx="4824536" cy="3227614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0" name="Рисунок 9" descr="спасибо деду за победу- 19.gif"/>
          <p:cNvPicPr>
            <a:picLocks noChangeAspect="1"/>
          </p:cNvPicPr>
          <p:nvPr/>
        </p:nvPicPr>
        <p:blipFill>
          <a:blip r:embed="rId6" cstate="print"/>
          <a:srcRect t="2469" b="6294"/>
          <a:stretch>
            <a:fillRect/>
          </a:stretch>
        </p:blipFill>
        <p:spPr>
          <a:xfrm>
            <a:off x="5364088" y="3114507"/>
            <a:ext cx="2376264" cy="324949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1" name="Рисунок 10" descr="спасибо деду за победу- 2.gif"/>
          <p:cNvPicPr>
            <a:picLocks noChangeAspect="1"/>
          </p:cNvPicPr>
          <p:nvPr/>
        </p:nvPicPr>
        <p:blipFill>
          <a:blip r:embed="rId7" cstate="print"/>
          <a:srcRect l="11374" r="5504" b="6576"/>
          <a:stretch>
            <a:fillRect/>
          </a:stretch>
        </p:blipFill>
        <p:spPr>
          <a:xfrm>
            <a:off x="467544" y="476672"/>
            <a:ext cx="3457182" cy="2592289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</p:cSld>
  <p:clrMapOvr>
    <a:masterClrMapping/>
  </p:clrMapOvr>
  <p:transition advTm="27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спасибо деду за победу- 10.gif"/>
          <p:cNvPicPr>
            <a:picLocks noChangeAspect="1"/>
          </p:cNvPicPr>
          <p:nvPr/>
        </p:nvPicPr>
        <p:blipFill>
          <a:blip r:embed="rId4" cstate="print"/>
          <a:srcRect l="1990" t="5977" r="1486" b="6360"/>
          <a:stretch>
            <a:fillRect/>
          </a:stretch>
        </p:blipFill>
        <p:spPr>
          <a:xfrm>
            <a:off x="438086" y="476672"/>
            <a:ext cx="7302266" cy="3312368"/>
          </a:xfrm>
          <a:prstGeom prst="rect">
            <a:avLst/>
          </a:prstGeom>
        </p:spPr>
      </p:pic>
      <p:pic>
        <p:nvPicPr>
          <p:cNvPr id="9" name="Рисунок 8" descr="ВОВ. -32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3865914"/>
            <a:ext cx="3600400" cy="2508989"/>
          </a:xfrm>
          <a:prstGeom prst="rect">
            <a:avLst/>
          </a:prstGeom>
        </p:spPr>
      </p:pic>
      <p:pic>
        <p:nvPicPr>
          <p:cNvPr id="10" name="Рисунок 9" descr="ВОВ. -17jpg.jpg"/>
          <p:cNvPicPr>
            <a:picLocks noChangeAspect="1"/>
          </p:cNvPicPr>
          <p:nvPr/>
        </p:nvPicPr>
        <p:blipFill>
          <a:blip r:embed="rId6" cstate="print"/>
          <a:srcRect b="10387"/>
          <a:stretch>
            <a:fillRect/>
          </a:stretch>
        </p:blipFill>
        <p:spPr>
          <a:xfrm>
            <a:off x="4211960" y="3861048"/>
            <a:ext cx="3532625" cy="2508812"/>
          </a:xfrm>
          <a:prstGeom prst="rect">
            <a:avLst/>
          </a:prstGeom>
        </p:spPr>
      </p:pic>
    </p:spTree>
  </p:cSld>
  <p:clrMapOvr>
    <a:masterClrMapping/>
  </p:clrMapOvr>
  <p:transition advTm="27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2231</TotalTime>
  <Words>218</Words>
  <Application>Microsoft Office PowerPoint</Application>
  <PresentationFormat>Экран (4:3)</PresentationFormat>
  <Paragraphs>11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225</cp:revision>
  <dcterms:created xsi:type="dcterms:W3CDTF">2015-02-11T07:45:53Z</dcterms:created>
  <dcterms:modified xsi:type="dcterms:W3CDTF">2015-10-03T00:09:50Z</dcterms:modified>
</cp:coreProperties>
</file>