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1" r:id="rId2"/>
    <p:sldId id="268" r:id="rId3"/>
    <p:sldId id="289" r:id="rId4"/>
    <p:sldId id="28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В-ветер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6674"/>
            <a:ext cx="3240360" cy="3703268"/>
          </a:xfrm>
          <a:prstGeom prst="rect">
            <a:avLst/>
          </a:prstGeom>
        </p:spPr>
      </p:pic>
      <p:pic>
        <p:nvPicPr>
          <p:cNvPr id="9" name="Рисунок 8" descr="дети войны. 18jpg.jpg"/>
          <p:cNvPicPr>
            <a:picLocks noChangeAspect="1"/>
          </p:cNvPicPr>
          <p:nvPr/>
        </p:nvPicPr>
        <p:blipFill>
          <a:blip r:embed="rId5" cstate="print"/>
          <a:srcRect b="6871"/>
          <a:stretch>
            <a:fillRect/>
          </a:stretch>
        </p:blipFill>
        <p:spPr>
          <a:xfrm>
            <a:off x="467544" y="3933056"/>
            <a:ext cx="3270250" cy="2448272"/>
          </a:xfrm>
          <a:prstGeom prst="rect">
            <a:avLst/>
          </a:prstGeom>
        </p:spPr>
      </p:pic>
      <p:pic>
        <p:nvPicPr>
          <p:cNvPr id="10" name="Рисунок 9" descr="спасибо деду за победу- 3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476672"/>
            <a:ext cx="3927710" cy="5904656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1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2854429" cy="403244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Рисунок 8" descr="спасибо деду за победу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76672"/>
            <a:ext cx="4361937" cy="287887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спасибо деду за победу- 4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429000"/>
            <a:ext cx="4456344" cy="295232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спасибо деду за победу- 4.gif"/>
          <p:cNvPicPr>
            <a:picLocks noChangeAspect="1"/>
          </p:cNvPicPr>
          <p:nvPr/>
        </p:nvPicPr>
        <p:blipFill>
          <a:blip r:embed="rId7" cstate="print"/>
          <a:srcRect b="13074"/>
          <a:stretch>
            <a:fillRect/>
          </a:stretch>
        </p:blipFill>
        <p:spPr>
          <a:xfrm>
            <a:off x="467544" y="4581128"/>
            <a:ext cx="2820014" cy="172819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спасибо деду за победу- 1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5" y="404664"/>
            <a:ext cx="4315165" cy="3096344"/>
          </a:xfrm>
          <a:prstGeom prst="rect">
            <a:avLst/>
          </a:prstGeom>
        </p:spPr>
      </p:pic>
      <p:pic>
        <p:nvPicPr>
          <p:cNvPr id="11" name="Рисунок 10" descr="спасибо деду за победу- 2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2564904"/>
            <a:ext cx="2990850" cy="3810000"/>
          </a:xfrm>
          <a:prstGeom prst="rect">
            <a:avLst/>
          </a:prstGeom>
        </p:spPr>
      </p:pic>
      <p:pic>
        <p:nvPicPr>
          <p:cNvPr id="12" name="Рисунок 11" descr="спасибо деду за победу- 43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3573016"/>
            <a:ext cx="4140637" cy="2743172"/>
          </a:xfrm>
          <a:prstGeom prst="rect">
            <a:avLst/>
          </a:prstGeom>
        </p:spPr>
      </p:pic>
      <p:pic>
        <p:nvPicPr>
          <p:cNvPr id="13" name="Рисунок 12" descr="спасибо деду за победу- 3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476672"/>
            <a:ext cx="2952328" cy="1966988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30.gif"/>
          <p:cNvPicPr>
            <a:picLocks noChangeAspect="1"/>
          </p:cNvPicPr>
          <p:nvPr/>
        </p:nvPicPr>
        <p:blipFill>
          <a:blip r:embed="rId4" cstate="print"/>
          <a:srcRect b="16000"/>
          <a:stretch>
            <a:fillRect/>
          </a:stretch>
        </p:blipFill>
        <p:spPr>
          <a:xfrm>
            <a:off x="467544" y="476672"/>
            <a:ext cx="4220694" cy="302433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Рисунок 8" descr="спасибо деду за победу- 2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76672"/>
            <a:ext cx="2928325" cy="439248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спасибо деду за победу- 44.gif"/>
          <p:cNvPicPr>
            <a:picLocks noChangeAspect="1"/>
          </p:cNvPicPr>
          <p:nvPr/>
        </p:nvPicPr>
        <p:blipFill>
          <a:blip r:embed="rId6" cstate="print"/>
          <a:srcRect l="3454"/>
          <a:stretch>
            <a:fillRect/>
          </a:stretch>
        </p:blipFill>
        <p:spPr>
          <a:xfrm>
            <a:off x="467544" y="3573016"/>
            <a:ext cx="4176464" cy="277803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спасибо деду за победу- 38.gif"/>
          <p:cNvPicPr>
            <a:picLocks noChangeAspect="1"/>
          </p:cNvPicPr>
          <p:nvPr/>
        </p:nvPicPr>
        <p:blipFill>
          <a:blip r:embed="rId7" cstate="print"/>
          <a:srcRect l="6015" t="7476" r="6015" b="26375"/>
          <a:stretch>
            <a:fillRect/>
          </a:stretch>
        </p:blipFill>
        <p:spPr>
          <a:xfrm>
            <a:off x="4788024" y="4437112"/>
            <a:ext cx="2880320" cy="189021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227</cp:revision>
  <dcterms:created xsi:type="dcterms:W3CDTF">2015-02-11T07:45:53Z</dcterms:created>
  <dcterms:modified xsi:type="dcterms:W3CDTF">2015-10-03T00:14:46Z</dcterms:modified>
</cp:coreProperties>
</file>