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7" r:id="rId2"/>
    <p:sldId id="28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716"/>
    <a:srgbClr val="531E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7" autoAdjust="0"/>
    <p:restoredTop sz="94660"/>
  </p:normalViewPr>
  <p:slideViewPr>
    <p:cSldViewPr>
      <p:cViewPr>
        <p:scale>
          <a:sx n="60" d="100"/>
          <a:sy n="60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D803B-427E-4162-917F-6F57B01DDB6B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28BE6-341D-4B91-80A6-F4F8DA1EC3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спасибо деду за победу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8552" y="476672"/>
            <a:ext cx="3744416" cy="374441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9" name="Рисунок 8" descr="дети Побед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3" y="476672"/>
            <a:ext cx="3458547" cy="2304256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0" name="Рисунок 9" descr="спасибо деду за победу- 8.gif"/>
          <p:cNvPicPr>
            <a:picLocks noChangeAspect="1"/>
          </p:cNvPicPr>
          <p:nvPr/>
        </p:nvPicPr>
        <p:blipFill>
          <a:blip r:embed="rId6" cstate="print"/>
          <a:srcRect t="4625" b="17432"/>
          <a:stretch>
            <a:fillRect/>
          </a:stretch>
        </p:blipFill>
        <p:spPr>
          <a:xfrm>
            <a:off x="539552" y="2852936"/>
            <a:ext cx="3024336" cy="352486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1" name="Рисунок 10" descr="спасибо деду за победу- 37.gif"/>
          <p:cNvPicPr>
            <a:picLocks noChangeAspect="1"/>
          </p:cNvPicPr>
          <p:nvPr/>
        </p:nvPicPr>
        <p:blipFill>
          <a:blip r:embed="rId7" cstate="print"/>
          <a:srcRect l="4641" t="16670" r="4641" b="28704"/>
          <a:stretch>
            <a:fillRect/>
          </a:stretch>
        </p:blipFill>
        <p:spPr>
          <a:xfrm>
            <a:off x="3642000" y="4293096"/>
            <a:ext cx="4098352" cy="2052398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</p:cSld>
  <p:clrMapOvr>
    <a:masterClrMapping/>
  </p:clrMapOvr>
  <p:transition advTm="2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048c3_487c84c0_or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  <p:pic>
        <p:nvPicPr>
          <p:cNvPr id="6" name="Рисунок 5" descr="ВОВ.jpg"/>
          <p:cNvPicPr>
            <a:picLocks noChangeAspect="1"/>
          </p:cNvPicPr>
          <p:nvPr/>
        </p:nvPicPr>
        <p:blipFill>
          <a:blip r:embed="rId3" cstate="print"/>
          <a:srcRect b="3448"/>
          <a:stretch>
            <a:fillRect/>
          </a:stretch>
        </p:blipFill>
        <p:spPr>
          <a:xfrm>
            <a:off x="224235" y="260648"/>
            <a:ext cx="8737744" cy="63367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5536" y="404664"/>
            <a:ext cx="7416824" cy="60486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спасибо деду за победу- 42.gif"/>
          <p:cNvPicPr>
            <a:picLocks noChangeAspect="1"/>
          </p:cNvPicPr>
          <p:nvPr/>
        </p:nvPicPr>
        <p:blipFill>
          <a:blip r:embed="rId4" cstate="print"/>
          <a:srcRect r="8214"/>
          <a:stretch>
            <a:fillRect/>
          </a:stretch>
        </p:blipFill>
        <p:spPr>
          <a:xfrm>
            <a:off x="3851920" y="476672"/>
            <a:ext cx="3888432" cy="5902213"/>
          </a:xfrm>
          <a:prstGeom prst="rect">
            <a:avLst/>
          </a:prstGeom>
        </p:spPr>
      </p:pic>
      <p:pic>
        <p:nvPicPr>
          <p:cNvPr id="9" name="Рисунок 8" descr="спасибо деду за победу- 31.gif"/>
          <p:cNvPicPr>
            <a:picLocks noChangeAspect="1"/>
          </p:cNvPicPr>
          <p:nvPr/>
        </p:nvPicPr>
        <p:blipFill>
          <a:blip r:embed="rId5" cstate="print"/>
          <a:srcRect l="7428" r="7149"/>
          <a:stretch>
            <a:fillRect/>
          </a:stretch>
        </p:blipFill>
        <p:spPr>
          <a:xfrm>
            <a:off x="467544" y="468671"/>
            <a:ext cx="3330415" cy="2960329"/>
          </a:xfrm>
          <a:prstGeom prst="rect">
            <a:avLst/>
          </a:prstGeom>
        </p:spPr>
      </p:pic>
      <p:pic>
        <p:nvPicPr>
          <p:cNvPr id="10" name="Рисунок 9" descr="спасибо деду за победу- 17.gif"/>
          <p:cNvPicPr>
            <a:picLocks noChangeAspect="1"/>
          </p:cNvPicPr>
          <p:nvPr/>
        </p:nvPicPr>
        <p:blipFill>
          <a:blip r:embed="rId6" cstate="print"/>
          <a:srcRect l="21805" t="7444" r="18713" b="15637"/>
          <a:stretch>
            <a:fillRect/>
          </a:stretch>
        </p:blipFill>
        <p:spPr>
          <a:xfrm>
            <a:off x="467544" y="3501008"/>
            <a:ext cx="3259602" cy="2808312"/>
          </a:xfrm>
          <a:prstGeom prst="rect">
            <a:avLst/>
          </a:prstGeom>
        </p:spPr>
      </p:pic>
    </p:spTree>
  </p:cSld>
  <p:clrMapOvr>
    <a:masterClrMapping/>
  </p:clrMapOvr>
  <p:transition advTm="27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2232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228</cp:revision>
  <dcterms:created xsi:type="dcterms:W3CDTF">2015-02-11T07:45:53Z</dcterms:created>
  <dcterms:modified xsi:type="dcterms:W3CDTF">2015-10-03T00:32:01Z</dcterms:modified>
</cp:coreProperties>
</file>