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1" r:id="rId2"/>
    <p:sldId id="290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7" name="Рисунок 6" descr="9 мая.-13gi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9144000" cy="6096000"/>
          </a:xfrm>
          <a:prstGeom prst="rect">
            <a:avLst/>
          </a:prstGeom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7" name="Рисунок 6" descr="9 мая.-21gi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0"/>
            <a:ext cx="8568952" cy="64345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162880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95536" y="1842597"/>
            <a:ext cx="741682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531E1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www.drive2.ru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 creu.ru604 × 406 Поиск по картинке</a:t>
            </a:r>
          </a:p>
          <a:p>
            <a:pPr lvl="0"/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История про кота во время блокады Ленинграда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Оно вам надо!: «Только б не было войны...»</a:t>
            </a:r>
          </a:p>
          <a:p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golovanon.blogspot.com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sdo-journal.ru›konkurs/</a:t>
            </a:r>
            <a:r>
              <a:rPr lang="en-US" sz="2400" b="1" i="1" dirty="0" err="1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zaverkonk</a:t>
            </a:r>
            <a:r>
              <a:rPr lang="en-US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…issledovatelskij…</a:t>
            </a:r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...Отечественная Война глазами детей» (научная конференция... </a:t>
            </a:r>
            <a:r>
              <a:rPr lang="ru-RU" sz="2400" b="1" i="1" dirty="0" err="1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moluch.ru</a:t>
            </a:r>
            <a:r>
              <a:rPr lang="ru-RU" sz="2400" b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Дети войны | Украина.ру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531E1D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srgbClr val="3E1716"/>
                </a:solidFill>
                <a:latin typeface="Times New Roman" pitchFamily="18" charset="0"/>
                <a:cs typeface="Times New Roman" pitchFamily="18" charset="0"/>
              </a:rPr>
              <a:t>hlebopechka.ru</a:t>
            </a:r>
            <a:endParaRPr lang="ru-RU" sz="2400" b="1" i="1" dirty="0" smtClean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i="1" dirty="0" smtClean="0">
              <a:solidFill>
                <a:srgbClr val="3E171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531E1D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476672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531E1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3600" b="1" i="1" dirty="0" smtClean="0">
              <a:solidFill>
                <a:srgbClr val="531E1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Победа. 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04664"/>
            <a:ext cx="1386641" cy="12961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2231</TotalTime>
  <Words>5</Words>
  <Application>Microsoft Office PowerPoint</Application>
  <PresentationFormat>Экран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225</cp:revision>
  <dcterms:created xsi:type="dcterms:W3CDTF">2015-02-11T07:45:53Z</dcterms:created>
  <dcterms:modified xsi:type="dcterms:W3CDTF">2015-10-03T00:37:19Z</dcterms:modified>
</cp:coreProperties>
</file>