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280" r:id="rId3"/>
    <p:sldId id="264" r:id="rId4"/>
    <p:sldId id="259" r:id="rId5"/>
    <p:sldId id="279" r:id="rId6"/>
    <p:sldId id="271" r:id="rId7"/>
    <p:sldId id="261" r:id="rId8"/>
    <p:sldId id="262" r:id="rId9"/>
    <p:sldId id="272" r:id="rId10"/>
    <p:sldId id="265" r:id="rId11"/>
    <p:sldId id="273" r:id="rId12"/>
    <p:sldId id="277" r:id="rId13"/>
    <p:sldId id="274" r:id="rId14"/>
    <p:sldId id="266" r:id="rId15"/>
    <p:sldId id="278" r:id="rId16"/>
    <p:sldId id="276" r:id="rId17"/>
    <p:sldId id="270" r:id="rId18"/>
    <p:sldId id="267" r:id="rId19"/>
    <p:sldId id="275" r:id="rId20"/>
    <p:sldId id="268" r:id="rId21"/>
    <p:sldId id="263" r:id="rId22"/>
    <p:sldId id="269" r:id="rId23"/>
    <p:sldId id="28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66FF99"/>
    <a:srgbClr val="FF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80" y="19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B1CA7-4988-4CA2-9536-72334DDA6B30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22A22-90DE-4FCE-A6DC-FC67F5DBF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1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22A22-90DE-4FCE-A6DC-FC67F5DBF15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5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22A22-90DE-4FCE-A6DC-FC67F5DBF15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0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3548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0632504" y="6597352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©Новикова Л.А.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8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4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9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2.wav"/><Relationship Id="rId7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4.gif"/><Relationship Id="rId4" Type="http://schemas.openxmlformats.org/officeDocument/2006/relationships/image" Target="../media/image5.jpe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5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2036" y="1611747"/>
            <a:ext cx="6552728" cy="3119847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  <a:t>Давай </a:t>
            </a:r>
            <a:b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</a:br>
            <a: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  <a:t> считать    </a:t>
            </a:r>
            <a:endParaRPr lang="ru-RU" sz="9600" dirty="0">
              <a:ln w="38100">
                <a:solidFill>
                  <a:srgbClr val="C00000"/>
                </a:solidFill>
              </a:ln>
              <a:solidFill>
                <a:srgbClr val="FF3399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GCooperCyr" panose="020B0500000000000000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9" r="12326"/>
          <a:stretch/>
        </p:blipFill>
        <p:spPr>
          <a:xfrm flipH="1">
            <a:off x="119336" y="1335645"/>
            <a:ext cx="3168352" cy="5499050"/>
          </a:xfrm>
          <a:prstGeom prst="rect">
            <a:avLst/>
          </a:prstGeom>
        </p:spPr>
      </p:pic>
      <p:pic>
        <p:nvPicPr>
          <p:cNvPr id="1026" name="Picture 2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919"/>
          <a:stretch/>
        </p:blipFill>
        <p:spPr bwMode="auto">
          <a:xfrm>
            <a:off x="10823470" y="403993"/>
            <a:ext cx="994332" cy="154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4" r="62676"/>
          <a:stretch/>
        </p:blipFill>
        <p:spPr bwMode="auto">
          <a:xfrm>
            <a:off x="10645648" y="5145530"/>
            <a:ext cx="1172154" cy="145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4" r="41887"/>
          <a:stretch/>
        </p:blipFill>
        <p:spPr bwMode="auto">
          <a:xfrm>
            <a:off x="9389111" y="4492628"/>
            <a:ext cx="1421917" cy="17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03"/>
          <a:stretch/>
        </p:blipFill>
        <p:spPr bwMode="auto">
          <a:xfrm>
            <a:off x="9993705" y="2119030"/>
            <a:ext cx="1634646" cy="199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8" r="21097"/>
          <a:stretch/>
        </p:blipFill>
        <p:spPr bwMode="auto">
          <a:xfrm>
            <a:off x="8898188" y="1911248"/>
            <a:ext cx="1174863" cy="13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4" t="37499" r="28715" b="6247"/>
          <a:stretch/>
        </p:blipFill>
        <p:spPr>
          <a:xfrm>
            <a:off x="3074494" y="5669683"/>
            <a:ext cx="937051" cy="105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3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919" y="3212976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48" y="3212976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84" y="3239511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919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48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84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множение 23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6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182" y="4838880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844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506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168" y="48552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2992991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196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165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373" y="30093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Умножение 29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380" y="4707576"/>
            <a:ext cx="2486548" cy="188977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32" y="2903240"/>
            <a:ext cx="2486548" cy="188977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154" y="4707576"/>
            <a:ext cx="2486548" cy="188977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2924944"/>
            <a:ext cx="2486548" cy="1889776"/>
          </a:xfrm>
          <a:prstGeom prst="rect">
            <a:avLst/>
          </a:prstGeom>
        </p:spPr>
      </p:pic>
      <p:pic>
        <p:nvPicPr>
          <p:cNvPr id="24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Умножение 2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6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9452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303948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052" y="3025306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544" y="3011129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734" y="459384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932" y="4581128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4600591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144" y="299695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Умножение 22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94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478" y="3377529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555" y="4205984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632" y="3356992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710" y="4193259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788" y="3329522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Умножение 20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46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7728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://u.jimdo.com/www400/o/s7c9edf72bf232109/img/i655002c77f8df928/1391243282/std/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83" y="3335288"/>
            <a:ext cx="22669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u.jimdo.com/www400/o/s7c9edf72bf232109/img/i655002c77f8df928/1391243282/std/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313" y="3335288"/>
            <a:ext cx="22669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34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12" y="3171510"/>
            <a:ext cx="3240360" cy="3363696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0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620688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854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331" y="4685720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47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712" y="4685720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591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5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08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2231524" y="4884705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2197783" y="3356992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5814442" y="4835262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5766817" y="3355638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9264881" y="4894968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9325891" y="3384703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3980322" y="3342585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3987162" y="4933125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7600937" y="3355638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7551579" y="4894968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Умножение 35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26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989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911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849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863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793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31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6366" y="574804"/>
            <a:ext cx="859424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Дорогой друг!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Я учусь считать. Помоги мне, пожалуйста,  посчитать предметы. Тебе нужно посчитать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сколько предметов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нарисовано 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 картинке, </a:t>
            </a:r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нажать на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нужную цифру.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Это не так сложно, как может показаться, главное не торопись и у тебя обязательно все получится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!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Желаю удачи!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9" r="12326"/>
          <a:stretch/>
        </p:blipFill>
        <p:spPr>
          <a:xfrm flipH="1">
            <a:off x="47328" y="1335645"/>
            <a:ext cx="3168352" cy="5499050"/>
          </a:xfrm>
          <a:prstGeom prst="rect">
            <a:avLst/>
          </a:prstGeom>
        </p:spPr>
      </p:pic>
      <p:pic>
        <p:nvPicPr>
          <p:cNvPr id="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84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097" y="3284984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813" y="3272245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529" y="3231044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245" y="3189843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61" y="3148641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89" y="4864570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617" y="4864570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546" y="4835732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475" y="4882715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Умножение 3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47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710" y="3197570"/>
            <a:ext cx="3866580" cy="3337636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3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725" y="4653136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70" y="4653136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615" y="4688864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060" y="4655421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511" y="2950370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56" y="2950370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401" y="2986098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46" y="2952655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множение 23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41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9376" y="620688"/>
            <a:ext cx="11121959" cy="511256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Молодец!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 У тебя всё получилось! 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2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23" y="450336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556792"/>
            <a:ext cx="1368152" cy="228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08" y="4273457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7946" y="389935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36740" y="1931403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42961" y="3949421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.picasion.com/pic80/af89d94931a2a6b556cf57c4089b1cb6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2279576" y="3947922"/>
            <a:ext cx="1656184" cy="279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улыбка.wav"/>
          </p:stSnd>
        </p:sndAc>
      </p:transition>
    </mc:Choice>
    <mc:Fallback xmlns="">
      <p:transition spd="slow" advClick="0">
        <p:sndAc>
          <p:stSnd>
            <p:snd r:embed="rId6" name="улыбк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pic>
        <p:nvPicPr>
          <p:cNvPr id="29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647728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855640" y="3834404"/>
            <a:ext cx="2880320" cy="2257538"/>
            <a:chOff x="90930" y="2090465"/>
            <a:chExt cx="3915540" cy="3210743"/>
          </a:xfrm>
        </p:grpSpPr>
        <p:sp>
          <p:nvSpPr>
            <p:cNvPr id="21" name="Овал 20"/>
            <p:cNvSpPr/>
            <p:nvPr/>
          </p:nvSpPr>
          <p:spPr>
            <a:xfrm>
              <a:off x="2915816" y="3861048"/>
              <a:ext cx="288032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4" descr="http://www.llangedwynschool.org/uploads/4/3/6/9/4369745/2251027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0930" y="2090465"/>
              <a:ext cx="3915540" cy="321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6888088" y="3834404"/>
            <a:ext cx="2880320" cy="2257538"/>
            <a:chOff x="90930" y="2090465"/>
            <a:chExt cx="3915540" cy="3210743"/>
          </a:xfrm>
        </p:grpSpPr>
        <p:sp>
          <p:nvSpPr>
            <p:cNvPr id="24" name="Овал 23"/>
            <p:cNvSpPr/>
            <p:nvPr/>
          </p:nvSpPr>
          <p:spPr>
            <a:xfrm>
              <a:off x="2915816" y="3861048"/>
              <a:ext cx="288032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Picture 4" descr="http://www.llangedwynschool.org/uploads/4/3/6/9/4369745/2251027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0930" y="2090465"/>
              <a:ext cx="3915540" cy="321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Умножение 29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5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34" y="3366120"/>
            <a:ext cx="1636070" cy="110973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906" y="3366120"/>
            <a:ext cx="1636070" cy="11097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178" y="3356992"/>
            <a:ext cx="1636070" cy="11097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450" y="3299832"/>
            <a:ext cx="1636070" cy="11097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770" y="4708167"/>
            <a:ext cx="1636070" cy="11097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042" y="4708167"/>
            <a:ext cx="1636070" cy="110973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314" y="4738763"/>
            <a:ext cx="1636070" cy="110973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9452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41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00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943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057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7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140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776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12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102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190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406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630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846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23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pic>
        <p:nvPicPr>
          <p:cNvPr id="2052" name="Picture 4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8689888" y="3645024"/>
            <a:ext cx="2230648" cy="224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47"/>
          <a:stretch/>
        </p:blipFill>
        <p:spPr bwMode="auto">
          <a:xfrm flipH="1">
            <a:off x="1955775" y="3645024"/>
            <a:ext cx="2232428" cy="228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 flipV="1">
            <a:off x="4225075" y="3652660"/>
            <a:ext cx="2223083" cy="226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 flipV="1">
            <a:off x="6485031" y="3652660"/>
            <a:ext cx="2167985" cy="226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746415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http://www.etools.in.ua/images/ok_icon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1824" y="3325586"/>
            <a:ext cx="3168352" cy="3168352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95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545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910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275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641" y="3355650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905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270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635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001" y="5024311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Умножение 3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77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242</Words>
  <Application>Microsoft Office PowerPoint</Application>
  <PresentationFormat>Произвольный</PresentationFormat>
  <Paragraphs>209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Давай   считать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47</cp:revision>
  <dcterms:created xsi:type="dcterms:W3CDTF">2015-08-02T09:43:56Z</dcterms:created>
  <dcterms:modified xsi:type="dcterms:W3CDTF">2015-10-06T16:39:50Z</dcterms:modified>
</cp:coreProperties>
</file>