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7" name="Group 1556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1558" name="Straight Connector 1557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9" name="Straight Connector 1558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0" name="Straight Connector 1559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1" name="Straight Connector 1560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2" name="Straight Connector 1561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3" name="Straight Connector 1562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4" name="Straight Connector 1563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5" name="Straight Connector 1564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6" name="Straight Connector 1565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7" name="Straight Connector 1566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68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9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0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1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2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3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4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5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6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7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8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9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0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1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2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3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4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5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6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7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8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9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0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1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2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3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4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5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6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7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8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9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0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1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2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3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4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5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6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7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8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9" name="Oval 1608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0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1" name="Oval 161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2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3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4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5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6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7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8" name="Oval 1617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9" name="Oval 1618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0" name="Oval 1619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1" name="Oval 1620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2" name="Oval 1621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3" name="Oval 1622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4" name="Oval 1623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6" name="Oval 1625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7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8" name="Oval 1627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9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0" name="Oval 1629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1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2" name="Oval 1631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3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4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5" name="Oval 1634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6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7" name="Oval 1636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8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9" name="Oval 1638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0" name="Oval 1639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1" name="Oval 1640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2" name="Oval 1641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3" name="Oval 1642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4" name="Oval 1643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5" name="Oval 1644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6" name="Oval 1645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7" name="Oval 1646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8" name="Oval 1647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9" name="Oval 1648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0" name="Oval 1649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1" name="Oval 1650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2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3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4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5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6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7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8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9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0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1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2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3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4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5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6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7" name="Oval 1666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8" name="Oval 1667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9" name="Oval 1668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0" name="Oval 1669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1" name="Oval 1670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2" name="Oval 1671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3" name="Oval 1672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4" name="Oval 1673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5" name="Oval 1674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6" name="Oval 1675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7" name="Oval 1676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8" name="Oval 1677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9" name="Oval 1678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0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1" name="Oval 1680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2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3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4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5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6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7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8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9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0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1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2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3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4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5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6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7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8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9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0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1" name="Oval 170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2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3" name="Oval 1702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4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5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6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7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8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9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0" name="Oval 1709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1" name="Oval 1710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2" name="Oval 1711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3" name="Oval 1712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4" name="Oval 1713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5" name="Oval 1714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6" name="Oval 1715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7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8" name="Oval 1717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9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0" name="Oval 1719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1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2" name="Oval 1721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3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4" name="Oval 1723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5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6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7" name="Oval 1726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8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9" name="Oval 1728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0" name="Oval 1729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1" name="Oval 1730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2" name="Oval 1731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3" name="Oval 1732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4" name="Oval 1733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5" name="Oval 1734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6" name="Oval 1735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7" name="Oval 1736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8" name="Oval 1737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9" name="Oval 1738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0" name="Oval 1739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1" name="Oval 1740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2" name="Oval 1741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3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4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5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6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7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8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9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0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1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2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3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4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5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6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7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8" name="Oval 1757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9" name="Oval 1758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0" name="Oval 1759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1" name="Oval 1760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2" name="Oval 1761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3" name="Oval 1762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4" name="Oval 1763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5" name="Oval 1764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6" name="Oval 1765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7" name="Oval 1766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8" name="Oval 1767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9" name="Oval 1768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0" name="Oval 1769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1" name="Oval 1770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2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3" name="Oval 1772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5" name="Oval 1774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6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7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8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9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0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1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2" name="Oval 1781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3" name="Oval 1782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4" name="Oval 1783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5" name="Oval 1784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6" name="Oval 1785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7" name="Oval 1786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8" name="Oval 1787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9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0" name="Oval 178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1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2" name="Oval 179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4" name="Oval 1793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5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6" name="Oval 1795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7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8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9" name="Oval 1798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00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1" name="Oval 1800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2" name="Oval 1801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3" name="Oval 1802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4" name="Oval 1803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5" name="Oval 1804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6" name="Oval 1805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7" name="Oval 1806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8" name="Oval 1807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9" name="Oval 1808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0" name="Oval 1809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1" name="Oval 1810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2" name="Oval 1811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3" name="Oval 1812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4" name="Oval 1813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5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6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7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8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9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0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1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2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3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4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5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6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7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8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9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0" name="Oval 1829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1" name="Oval 1830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2" name="Oval 1831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3" name="Oval 1832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4" name="Oval 1833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5" name="Oval 1834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6" name="Oval 1835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7" name="Oval 1836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8" name="Oval 1837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9" name="Oval 1838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0" name="Oval 1839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1" name="Oval 1840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2" name="Oval 1841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3" name="Oval 1842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4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5" name="Oval 18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6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7" name="Oval 1846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8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9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0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1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2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3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4" name="Oval 1853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5" name="Oval 1854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6" name="Oval 1855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7" name="Oval 1856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8" name="Oval 1857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9" name="Oval 1858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0" name="Oval 1859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1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2" name="Oval 186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3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4" name="Oval 1863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5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6" name="Oval 186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7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8" name="Oval 1867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9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0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1" name="Oval 1870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72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3" name="Oval 1872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4" name="Oval 1873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5" name="Oval 1874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6" name="Oval 1875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7" name="Oval 1876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8" name="Oval 1877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9" name="Oval 1878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0" name="Oval 1879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1" name="Oval 1880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2" name="Oval 1881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3" name="Oval 1882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4" name="Oval 1883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5" name="Oval 1884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6" name="Oval 1885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7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8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9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0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1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2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3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4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5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6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7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8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9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0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1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2" name="Oval 1901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3" name="Oval 1902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4" name="Oval 1903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5" name="Oval 1904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6" name="Oval 1905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7" name="Oval 1906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8" name="Oval 1907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9" name="Oval 1908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0" name="Oval 1909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1" name="Oval 1910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2" name="Oval 1911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3" name="Oval 1912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4" name="Oval 1913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5" name="Oval 1914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6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7" name="Oval 1916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18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9" name="Oval 1918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0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1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2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3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4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5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6" name="Oval 192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7" name="Oval 192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8" name="Oval 192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9" name="Oval 192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0" name="Oval 192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1" name="Oval 193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2" name="Oval 193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3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4" name="Oval 1933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5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6" name="Oval 1935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7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8" name="Oval 1937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9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0" name="Oval 1939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3" name="Oval 1942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4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5" name="Oval 1944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6" name="Oval 1945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7" name="Oval 1946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8" name="Oval 1947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9" name="Oval 1948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0" name="Oval 1949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1" name="Oval 1950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2" name="Oval 1951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3" name="Oval 1952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4" name="Oval 1953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5" name="Oval 1954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6" name="Oval 1955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7" name="Oval 1956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8" name="Oval 1957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9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0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1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2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3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4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5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6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7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8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9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0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1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2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3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4" name="Oval 1973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5" name="Oval 1974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6" name="Oval 1975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7" name="Oval 1976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8" name="Oval 1977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9" name="Oval 1978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0" name="Oval 1979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1" name="Oval 1980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2" name="Oval 1981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3" name="Oval 1982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4" name="Oval 1983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5" name="Oval 1984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6" name="Oval 1985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7" name="Oval 1986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8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9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0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1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2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3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4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5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6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7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8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9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0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1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2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3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smtClean="0"/>
              <a:pPr/>
              <a:t>10/6/2015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7131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901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7514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800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6" name="Group 525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527" name="Straight Connector 526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Straight Connector 527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Straight Connector 528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Straight Connector 529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Straight Connector 530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Straight Connector 531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3" name="Straight Connector 532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Straight Connector 533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Straight Connector 534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Straight Connector 535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7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Oval 591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Oval 593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Oval 594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" name="Oval 595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" name="Oval 596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" name="Oval 597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" name="Oval 598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" name="Oval 599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Oval 600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Oval 601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Oval 602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" name="Oval 603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" name="Oval 604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Oval 605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Oval 621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Oval 622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Oval 623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Oval 624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Oval 625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Oval 626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Oval 627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Oval 628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Oval 629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Oval 630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Oval 631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Oval 632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Oval 633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Oval 635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" name="Oval 669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" name="Oval 670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" name="Oval 671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" name="Oval 672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" name="Oval 673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" name="Oval 674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" name="Oval 675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" name="Oval 676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" name="Oval 677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" name="Oval 678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" name="Oval 679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" name="Oval 680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" name="Oval 681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" name="Oval 682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" name="Oval 698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" name="Oval 699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" name="Oval 700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" name="Oval 701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3" name="Oval 702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" name="Oval 703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5" name="Oval 704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6" name="Oval 705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" name="Oval 706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" name="Oval 707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" name="Oval 708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0" name="Oval 709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" name="Oval 710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" name="Oval 711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3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6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1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4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5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6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7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8" name="Oval 727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9" name="Oval 728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" name="Oval 729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" name="Oval 730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" name="Oval 731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3" name="Oval 732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" name="Oval 733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5" name="Oval 734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6" name="Oval 735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" name="Oval 736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8" name="Oval 737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9" name="Oval 738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0" name="Oval 739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1" name="Oval 740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2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3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4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5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6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7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8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9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0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1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2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3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4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5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6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7" name="Oval 756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8" name="Oval 757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9" name="Oval 758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0" name="Oval 759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1" name="Oval 760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" name="Oval 761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" name="Oval 762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" name="Oval 763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5" name="Oval 764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6" name="Oval 765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" name="Oval 766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" name="Oval 767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" name="Oval 768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0" name="Oval 769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1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2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3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4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5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6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7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8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9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2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5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6" name="Oval 785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7" name="Oval 786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8" name="Oval 787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9" name="Oval 788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0" name="Oval 789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1" name="Oval 790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2" name="Oval 791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3" name="Oval 792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4" name="Oval 793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5" name="Oval 794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6" name="Oval 795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7" name="Oval 796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8" name="Oval 797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9" name="Oval 798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0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1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2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3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4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5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6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7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8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9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0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1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2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3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4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5" name="Oval 814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6" name="Oval 815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7" name="Oval 816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8" name="Oval 817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9" name="Oval 818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0" name="Oval 819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" name="Oval 820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" name="Oval 821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" name="Oval 822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" name="Oval 823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5" name="Oval 824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6" name="Oval 825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7" name="Oval 826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8" name="Oval 827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9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0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1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2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3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4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5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6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9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0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3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4" name="Oval 843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5" name="Oval 844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6" name="Oval 845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7" name="Oval 846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8" name="Oval 847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9" name="Oval 848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0" name="Oval 849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1" name="Oval 850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2" name="Oval 851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3" name="Oval 852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4" name="Oval 853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5" name="Oval 854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6" name="Oval 855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7" name="Oval 856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8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9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0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1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2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3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4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5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6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7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8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9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0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1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2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3" name="Oval 872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4" name="Oval 873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5" name="Oval 874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6" name="Oval 875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7" name="Oval 876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8" name="Oval 877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9" name="Oval 878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0" name="Oval 879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1" name="Oval 880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2" name="Oval 881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3" name="Oval 882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4" name="Oval 883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5" name="Oval 884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6" name="Oval 885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7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8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9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0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1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2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3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4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5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6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7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8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9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0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1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2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3" name="Oval 902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4" name="Oval 903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5" name="Oval 904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6" name="Oval 905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7" name="Oval 906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8" name="Oval 907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9" name="Oval 908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0" name="Oval 909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1" name="Oval 910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2" name="Oval 911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3" name="Oval 912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4" name="Oval 913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5" name="Oval 914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6" name="Oval 915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7" name="Oval 916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8" name="Oval 917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9" name="Oval 918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0" name="Oval 919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1" name="Oval 920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2" name="Oval 921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3" name="Oval 922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4" name="Oval 923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5" name="Oval 924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6" name="Oval 925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7" name="Oval 926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8" name="Oval 927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9" name="Oval 928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0" name="Oval 929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1" name="Oval 930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2" name="Oval 931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3" name="Oval 932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4" name="Oval 933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5" name="Oval 934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6" name="Oval 935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7" name="Oval 936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8" name="Oval 937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9" name="Oval 938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0" name="Oval 93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1" name="Oval 940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2" name="Oval 941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3" name="Oval 942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4" name="Oval 943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5" name="Oval 9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6" name="Oval 945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7" name="Oval 946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8" name="Oval 947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9" name="Oval 948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0" name="Oval 949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1" name="Oval 950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2" name="Oval 951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3" name="Oval 952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4" name="Oval 953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5" name="Oval 954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6" name="Oval 95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7" name="Oval 956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8" name="Oval 957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9" name="Oval 958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0" name="Oval 959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1" name="Oval 960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2" name="Oval 961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3" name="Oval 962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4" name="Oval 963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5" name="Oval 964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6" name="Oval 965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7" name="Oval 966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8" name="Oval 967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9" name="Oval 968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0" name="Oval 969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1" name="Oval 970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2" name="Oval 971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tIns="45720" rIns="91440" bIns="4572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700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447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111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637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248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309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3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10/6/2015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6020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smtClean="0"/>
              <a:pPr/>
              <a:t>10/6/2015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1308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89186"/>
            <a:ext cx="7772400" cy="1087821"/>
          </a:xfrm>
        </p:spPr>
        <p:txBody>
          <a:bodyPr>
            <a:normAutofit/>
          </a:bodyPr>
          <a:lstStyle/>
          <a:p>
            <a:r>
              <a:rPr lang="ru-RU" sz="5400" b="1" i="1" dirty="0" smtClean="0"/>
              <a:t>Длина ломаной</a:t>
            </a:r>
            <a:r>
              <a:rPr lang="ru-RU" sz="3600" b="1" i="1" dirty="0" smtClean="0"/>
              <a:t>.</a:t>
            </a:r>
            <a:endParaRPr lang="ru-RU" sz="36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53103" y="4960137"/>
            <a:ext cx="8657897" cy="1463040"/>
          </a:xfrm>
        </p:spPr>
        <p:txBody>
          <a:bodyPr>
            <a:noAutofit/>
          </a:bodyPr>
          <a:lstStyle/>
          <a:p>
            <a:pPr algn="r"/>
            <a:r>
              <a:rPr lang="ru-RU" sz="3200" b="1" i="1" dirty="0" smtClean="0"/>
              <a:t>Урок математики во 2 классе . УМК « Школа России».</a:t>
            </a:r>
          </a:p>
          <a:p>
            <a:pPr algn="r"/>
            <a:r>
              <a:rPr lang="ru-RU" sz="3200" b="1" i="1" dirty="0" smtClean="0"/>
              <a:t>Учитель: Тимофеева Н.В.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422222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538138" y="1008993"/>
            <a:ext cx="2443655" cy="258554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У какой фигуры нельзя определить периметр?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8886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93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862" y="981403"/>
            <a:ext cx="7620000" cy="5715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403131" y="0"/>
            <a:ext cx="8040414" cy="89863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Запомни.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53359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738" y="181303"/>
            <a:ext cx="8140262" cy="6105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60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538" y="36741"/>
            <a:ext cx="9226282" cy="653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65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03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62" y="1513490"/>
            <a:ext cx="7810018" cy="272323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655269" y="914400"/>
            <a:ext cx="3294993" cy="294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i="1" dirty="0" smtClean="0">
                <a:solidFill>
                  <a:schemeClr val="tx1"/>
                </a:solidFill>
              </a:rPr>
              <a:t>Звено</a:t>
            </a:r>
          </a:p>
          <a:p>
            <a:pPr algn="ctr"/>
            <a:r>
              <a:rPr lang="ru-RU" sz="4800" i="1" dirty="0" smtClean="0">
                <a:solidFill>
                  <a:schemeClr val="tx1"/>
                </a:solidFill>
              </a:rPr>
              <a:t>вершина</a:t>
            </a:r>
            <a:endParaRPr lang="ru-RU" sz="48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58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159" y="213568"/>
            <a:ext cx="7047186" cy="568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3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20" y="305521"/>
            <a:ext cx="6952593" cy="475363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03586" y="5437527"/>
            <a:ext cx="10137228" cy="9948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</a:rPr>
              <a:t>Начертите ломаные в тетради.</a:t>
            </a:r>
            <a:endParaRPr lang="ru-RU" sz="2800" b="1" i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98524" y="409904"/>
            <a:ext cx="3846786" cy="12454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Из скольких звеньев состоит ломаная ?</a:t>
            </a:r>
            <a:endParaRPr lang="ru-RU" sz="32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618482" y="1770076"/>
            <a:ext cx="2254469" cy="100899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Из трех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618482" y="3024616"/>
            <a:ext cx="2254469" cy="100899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Из четырех</a:t>
            </a:r>
            <a:endParaRPr lang="ru-RU" sz="32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618483" y="4144755"/>
            <a:ext cx="2254469" cy="100899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Из пяти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9191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60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56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27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B4028482-F53A-4442-AB14-9B7A43F44F9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25</TotalTime>
  <Words>47</Words>
  <Application>Microsoft Office PowerPoint</Application>
  <PresentationFormat>Широкоэкранный</PresentationFormat>
  <Paragraphs>12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Calibri</vt:lpstr>
      <vt:lpstr>Tw Cen MT</vt:lpstr>
      <vt:lpstr>Tw Cen MT Condensed</vt:lpstr>
      <vt:lpstr>Wingdings 3</vt:lpstr>
      <vt:lpstr>Интеграл</vt:lpstr>
      <vt:lpstr>Длина ломаной.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Длина ломаной.</dc:title>
  <dc:creator>Наталия В. Тимофеева</dc:creator>
  <cp:lastModifiedBy>Наталия В. Тимофеева</cp:lastModifiedBy>
  <cp:revision>3</cp:revision>
  <dcterms:created xsi:type="dcterms:W3CDTF">2015-10-06T07:42:00Z</dcterms:created>
  <dcterms:modified xsi:type="dcterms:W3CDTF">2015-10-06T08:07:53Z</dcterms:modified>
</cp:coreProperties>
</file>