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0" r:id="rId6"/>
    <p:sldId id="263" r:id="rId7"/>
    <p:sldId id="266" r:id="rId8"/>
    <p:sldId id="265" r:id="rId9"/>
    <p:sldId id="267" r:id="rId10"/>
    <p:sldId id="268" r:id="rId11"/>
    <p:sldId id="269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54532B-24EE-425F-A362-A99568D8E4CC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EB4BFD3-2A1C-42C1-88A7-02150939991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76288"/>
            <a:ext cx="9144000" cy="351680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Влияние английской архитектуры на русскую архитектуру.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6851_html_6044a7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Императорские  конюшни</a:t>
            </a:r>
            <a:endParaRPr lang="ru-RU" dirty="0"/>
          </a:p>
        </p:txBody>
      </p:sp>
      <p:pic>
        <p:nvPicPr>
          <p:cNvPr id="6" name="Содержимое 5" descr="dc2db256c539f80f2fb1daf76952c7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8715334" cy="5229200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oad_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7034"/>
            <a:ext cx="9144000" cy="6865034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Петергофский вокзал.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8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8194279" cy="5472608"/>
          </a:xfr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596841_IMG_05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0"/>
            <a:ext cx="5688632" cy="6754019"/>
          </a:xfr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3851920" cy="4745682"/>
          </a:xfrm>
        </p:spPr>
        <p:txBody>
          <a:bodyPr/>
          <a:lstStyle/>
          <a:p>
            <a:r>
              <a:rPr lang="ru-RU" dirty="0" smtClean="0"/>
              <a:t>Николай Леонтьевич Бенуа </a:t>
            </a:r>
            <a:endParaRPr lang="ru-RU" dirty="0"/>
          </a:p>
        </p:txBody>
      </p:sp>
      <p:pic>
        <p:nvPicPr>
          <p:cNvPr id="4" name="Содержимое 3" descr="m_286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260648"/>
            <a:ext cx="4638462" cy="603109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399032"/>
          </a:xfrm>
        </p:spPr>
        <p:txBody>
          <a:bodyPr/>
          <a:lstStyle/>
          <a:p>
            <a:pPr algn="ctr"/>
            <a:r>
              <a:rPr lang="ru-RU" dirty="0" err="1" smtClean="0"/>
              <a:t>Воронцовский</a:t>
            </a:r>
            <a:r>
              <a:rPr lang="ru-RU" dirty="0" smtClean="0"/>
              <a:t> </a:t>
            </a:r>
            <a:r>
              <a:rPr lang="ru-RU" dirty="0" err="1" smtClean="0"/>
              <a:t>двроец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57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268760"/>
            <a:ext cx="7228669" cy="4915495"/>
          </a:xfrm>
        </p:spPr>
      </p:pic>
      <p:sp>
        <p:nvSpPr>
          <p:cNvPr id="5" name="Прямоугольник 4"/>
          <p:cNvSpPr/>
          <p:nvPr/>
        </p:nvSpPr>
        <p:spPr>
          <a:xfrm>
            <a:off x="5580112" y="6309320"/>
            <a:ext cx="3198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Архитектор Эдуард </a:t>
            </a:r>
            <a:r>
              <a:rPr lang="ru-RU" b="1" dirty="0" err="1" smtClean="0">
                <a:solidFill>
                  <a:schemeClr val="bg1"/>
                </a:solidFill>
              </a:rPr>
              <a:t>Блор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ронцовский дворец (Алупка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5-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4003" y="-18002"/>
            <a:ext cx="9168003" cy="687600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5-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17290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dirty="0" err="1" smtClean="0"/>
              <a:t>Воронцовский</a:t>
            </a:r>
            <a:r>
              <a:rPr lang="ru-RU" dirty="0" smtClean="0"/>
              <a:t> парк </a:t>
            </a:r>
            <a:endParaRPr lang="ru-RU" dirty="0"/>
          </a:p>
        </p:txBody>
      </p:sp>
      <p:pic>
        <p:nvPicPr>
          <p:cNvPr id="4" name="Содержимое 3" descr="1-DSCN04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6813350" cy="5459196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-DSCN05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0176"/>
            <a:ext cx="9144000" cy="6908176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lupka_crimea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7571184" cy="1001266"/>
          </a:xfrm>
        </p:spPr>
        <p:txBody>
          <a:bodyPr>
            <a:normAutofit/>
          </a:bodyPr>
          <a:lstStyle/>
          <a:p>
            <a:r>
              <a:rPr lang="ru-RU" dirty="0" err="1" smtClean="0"/>
              <a:t>Голицинский</a:t>
            </a:r>
            <a:r>
              <a:rPr lang="ru-RU" dirty="0" smtClean="0"/>
              <a:t> Дворец</a:t>
            </a:r>
            <a:endParaRPr lang="ru-RU" dirty="0"/>
          </a:p>
        </p:txBody>
      </p:sp>
      <p:pic>
        <p:nvPicPr>
          <p:cNvPr id="4" name="Содержимое 3" descr="0_52571_2e33b3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196752"/>
            <a:ext cx="7200800" cy="5420199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</TotalTime>
  <Words>23</Words>
  <Application>Microsoft Office PowerPoint</Application>
  <PresentationFormat>Экран (4:3)</PresentationFormat>
  <Paragraphs>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Влияние английской архитектуры на русскую архитектуру. </vt:lpstr>
      <vt:lpstr>Воронцовский двроец </vt:lpstr>
      <vt:lpstr>Презентация PowerPoint</vt:lpstr>
      <vt:lpstr>Презентация PowerPoint</vt:lpstr>
      <vt:lpstr>Презентация PowerPoint</vt:lpstr>
      <vt:lpstr> Воронцовский парк </vt:lpstr>
      <vt:lpstr>Презентация PowerPoint</vt:lpstr>
      <vt:lpstr>Презентация PowerPoint</vt:lpstr>
      <vt:lpstr>Голицинский Дворец</vt:lpstr>
      <vt:lpstr>Презентация PowerPoint</vt:lpstr>
      <vt:lpstr> Императорские  конюшни</vt:lpstr>
      <vt:lpstr>Презентация PowerPoint</vt:lpstr>
      <vt:lpstr>Петергофский вокзал. </vt:lpstr>
      <vt:lpstr>Презентация PowerPoint</vt:lpstr>
      <vt:lpstr>Николай Леонтьевич Бенуа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английской архитектуры на русскую архитектуру.</dc:title>
  <dc:creator>Яна</dc:creator>
  <cp:lastModifiedBy>ksenia_cher</cp:lastModifiedBy>
  <cp:revision>7</cp:revision>
  <dcterms:created xsi:type="dcterms:W3CDTF">2014-04-20T20:44:21Z</dcterms:created>
  <dcterms:modified xsi:type="dcterms:W3CDTF">2015-10-06T13:27:17Z</dcterms:modified>
</cp:coreProperties>
</file>