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0034" y="4572008"/>
            <a:ext cx="8305800" cy="1729460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29642" cy="307183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latin typeface="Batang" pitchFamily="18" charset="-127"/>
                <a:ea typeface="Batang" pitchFamily="18" charset="-127"/>
              </a:rPr>
              <a:t>Клинико-психологическая характеристика </a:t>
            </a:r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  <a:latin typeface="Batang" pitchFamily="18" charset="-127"/>
                <a:ea typeface="Batang" pitchFamily="18" charset="-127"/>
              </a:rPr>
              <a:t>дискалькулии и акалькулии</a:t>
            </a:r>
            <a:endParaRPr lang="ru-RU" b="1" i="1" u="sng" dirty="0">
              <a:solidFill>
                <a:schemeClr val="tx2">
                  <a:lumMod val="1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572132"/>
          </a:xfrm>
        </p:spPr>
        <p:txBody>
          <a:bodyPr>
            <a:noAutofit/>
          </a:bodyPr>
          <a:lstStyle/>
          <a:p>
            <a:pPr algn="just"/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встречается первичная </a:t>
            </a:r>
            <a:r>
              <a:rPr lang="ru-RU" sz="2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акалькулия</a:t>
            </a:r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возникающая при поражении теменных отделов мозга. Эта форма является основной — здесь арифметические действия нарушаются со своей существенной стороны. Больные утрачивают понимание пространственных схем отсчета, у них нарушается понятие числа, понятие о разрядности его записи. Нередко эти больные не понимают значения арифметических знаков и не могут осуществить указанные ими действия.</a:t>
            </a:r>
          </a:p>
          <a:p>
            <a:pPr algn="just"/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Обучение больных этой группы направлено прежде всего на восстановление пространственных схем отсчета, на восстановление понятия о числе (его составе и разрядности), понимания состава арифметических операций и т. д. Значительная роль в этом обучении принадлежит внешним опорам, вынесению структуры операций наружу, а также средствам, способствующим постепенной </a:t>
            </a:r>
            <a:r>
              <a:rPr lang="ru-RU" sz="2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интериоризации</a:t>
            </a:r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восстанавливаемых действий. На определенном этапе обучения существенная роль принадлежит громкой речи — проговариванию.</a:t>
            </a:r>
            <a:endParaRPr lang="ru-RU" sz="2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/>
          </a:bodyPr>
          <a:lstStyle/>
          <a:p>
            <a:pPr algn="just"/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Вторичные нарушения действий нередко возникают при поражении затылочных отделов коры мозга и идут в синдроме нарушений зрительного восприятия.</a:t>
            </a:r>
          </a:p>
          <a:p>
            <a:pPr algn="just">
              <a:buNone/>
            </a:pPr>
            <a:r>
              <a:rPr lang="ru-RU" sz="2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Восстановительное обучение, направленное на преодоление дефектов восприятия цифр и их сочетаний, приводит к восстановлению счета. Психологический анализ этого процесса позволяет еще раз убедиться в сложном строении интеллектуальной деятельности, включающей в свою структуру, помимо конкретных операций, и общую стратегию, подчиняющую себе операционные компоненты. Важны и необходимы обе эти стороны интеллектуального акта и их взаимообусловленность. Нарушение одной из них неизбежно ведет к нарушению всей деятельности в целом. Но нарушение каждой из указанных сторон сопровождается разной психологической структурой распада интеллектуальной деятельности, что связано с топикой поражения.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ГГУ\математика и русский\1-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428604"/>
            <a:ext cx="8149025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Эпидемиология. Распространенность расстройства составляет около 6% детей школьного возраста, данные 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представленности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полу неизвестны.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Этиология. О причинах расстройства известно не намного больше, чем о том, почему рождаются математически одаренные дети. Предполагается наличие коркового правополушарного дефи­цита, преимущественно в зоне затылочной доли, ответственной за переработку зрительно-пространственной информации и, соответ­ственно, за развитие математических навыков. Западение в развитии в большей степени касается зрительных пространствен­ных 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перцептивных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не слуховых и вербальных навыков. Эта гипотеза пока не нашла подтверждение инструментальными метода­ми исследования.</a:t>
            </a:r>
          </a:p>
          <a:p>
            <a:pPr algn="just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Этиопатогенез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расстройства скорее всего является многофакторным.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</a:rPr>
              <a:t>Расстройство счета.</a:t>
            </a:r>
            <a:endParaRPr lang="ru-RU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Расстройство может проявляться в любой комбинации нарушений целого ряда навыков, включая лингвистические (по­льзование математическими терминами, организация вербальных содержаний в форме математических символов),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перцептивные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(распознавание цифр или математических символов, группирование объектов), концентрационные (сосредоточение при переписывании цифр, соблюдение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операциональных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знаков) и собственно матема­тические (счет, пользование таблицей умножения, нахождение последовательности операций).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</a:rPr>
              <a:t>Клиника.</a:t>
            </a:r>
            <a:endParaRPr lang="ru-RU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Рисунок 3" descr="math-210x1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4357694"/>
            <a:ext cx="2643206" cy="195093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Нарушения обнаруживаются с началом школьного обучения, когда при удовлетворительных успехах по другим предметам пациенты заметно отстают от сверстников даже в сложении одно­значных чисел. Какое-то время расстройство может не слишком бросаться в глаза, если ребенок полагается на свою усидчивость и умение заучивать материал наизусть, но становится оконча­тельно очевидным при усложнении программы и повышении требова­ний к пространственному мышлению. Навыки, требующие абстрак­тного математического мышления, также вызывают затруднения, но в меньшей степени, чем элементарные арифметические операции. Возможна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коморбидность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нарушением активности внимания, патологией речи, другими расстройствами школьных навыков, а также вторичными эмоционально-поведенческими проблемами, на которые больные обращают внимание в первую очередь. Отсутствие успеха в коррекции расстройства может осложниться снижением мотивации к учебе и самооценки, а также депрессивной симптоматикой.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1)тестовые показа­тели навыков счета по меньшей мере на два стандартных отклоне­ния ниже уровня, который соответствует в норме возрасту и общему интеллектуальному развитию ребенка;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2)навыки чтения и правописания в пределах нормы или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субнормы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(двух стандартных отклонений от средних величин);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3)в анамнезе отсутствуют выраженные нарушения чтения или правописания;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4)отсутствуют также выраженные признаки педагогической запущенности;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5)труд­ности наблюдаются с самого начала обучения счету;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6)расстрой­ство, соответствующее критерию 1, нарушает обучение в школе или повседневную деятельность, требующую владения навыками счета;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7)уровень невербального IQ выше 70.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</a:rPr>
              <a:t>Диагноз.</a:t>
            </a:r>
            <a:endParaRPr lang="ru-RU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терапии сходны с таковыми при других нарушениях школьных навыков с подчеркиванием индивидуализации психолого-педагогической программы применительно к профилю нарушения математических навыков в каждом отдельном случае.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</a:rPr>
              <a:t>Лечение.</a:t>
            </a:r>
            <a:endParaRPr lang="ru-RU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Рисунок 4" descr="10-113934-schitat-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714752"/>
            <a:ext cx="2643206" cy="264320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Арифметические действия могут оказаться нарушенными и при поражении лобных систем мозга. В этом случае их нарушения приобретают иную картину. Они не затрагивают существенной стороны действий, а касаются их лишь вторично и являются результатом распада общих форм интеллектуальной деятельности.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Расстройство может проявляться в любой комбинации нарушений целого ряда навыков, включая лингвистические (по­льзование математическими терминами, организация вербальных содержаний в форме математических символов),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перцептивные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(распознавание цифр или математических символов, группирование объектов), концентрационные (сосредоточение при переписывании цифр, соблюдение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операциональных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знаков) и собственно матема­тические (счет, пользование таблицей умножения, нахождение последовательности операций).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tx2">
                    <a:lumMod val="10000"/>
                  </a:schemeClr>
                </a:solidFill>
              </a:rPr>
              <a:t>Заключение.</a:t>
            </a:r>
            <a:endParaRPr lang="ru-RU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D:\МГГУ\математика и русский\1252937647_enste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4843891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err="1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Дискалькулия</a:t>
            </a:r>
            <a:r>
              <a:rPr lang="ru-RU" b="1" i="1" u="sng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!</a:t>
            </a:r>
            <a:endParaRPr lang="ru-RU" b="1" i="1" u="sng" dirty="0">
              <a:solidFill>
                <a:schemeClr val="bg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8" name="Picture 4" descr="D:\МГГУ\математика и русский\дискалькул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3" y="1357298"/>
            <a:ext cx="4286281" cy="40884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6216" y="3571876"/>
            <a:ext cx="48577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Дискалькулия</a:t>
            </a: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специфическое нарушение обучения счету, проявляющееся в разных возрастах дошкольной и школьной популяции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err="1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Акалькулия</a:t>
            </a:r>
            <a:r>
              <a:rPr lang="ru-RU" b="1" i="1" u="sng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!</a:t>
            </a:r>
          </a:p>
        </p:txBody>
      </p:sp>
      <p:pic>
        <p:nvPicPr>
          <p:cNvPr id="2050" name="Picture 2" descr="D:\МГГУ\математика и русский\акалькул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357718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4876" y="1785927"/>
            <a:ext cx="392909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Акалькулия</a:t>
            </a: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нарушение способности производить арифметические действия, обусловленное поражением коры левого полушария головного мозга. </a:t>
            </a:r>
          </a:p>
          <a:p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изолированном виде встречается редко, чаще сочетается с афазией.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понимания разрядного строения числа и понятия числа; 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понимания внутреннего состава числа и связи чисел между собой;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понимания левого и правого компонентов числа, значения нуля;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перечисления и выстраивания автоматизированных цифровых, особенно порядковых, рядов;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выполнения элементарных вычислительных действий (сложение, особенно с переходом через десяток, вычитание, деление, умножение);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распознавания числовых знаков;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соотнесения чисел в арифметическом действии;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заучивания таблицы умножения;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решения задач, требующих понимания смысла и нескольких логических операций с удержанием в памяти определённых действий;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зрительно-пространственного восприятия связи числа с вербализацией процесса счета;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раскрытия математического содержания схем и картинок, подводящих к правильному ответу;</a:t>
            </a:r>
          </a:p>
          <a:p>
            <a:pPr lvl="0"/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выполнения усложненных логико-абстрактных действий, включаемых в алгебру, геометрию, тригонометрию, физику и пр.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u="sng" dirty="0" smtClean="0">
                <a:solidFill>
                  <a:schemeClr val="tx2">
                    <a:lumMod val="10000"/>
                  </a:schemeClr>
                </a:solidFill>
              </a:rPr>
              <a:t>Симптомы специфической дискалькулии выражаются в трудностях:</a:t>
            </a:r>
            <a:endParaRPr lang="ru-RU" sz="3000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7388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Дискалькулия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обусловлена рядом механизмов, сочетающих в себе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высших психических функций, участвующих в процессе овладения навыками счета (внимания, памяти, абстрактно-логического мышления), зрительно- пространственного и зрительно- воспринимающего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гнозиса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эмоционально-волевых реакций.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Следует исключить: нарушения счета, обусловленные умственной отсталостью, неадекватным обучением, эмоциональными нарушениями, расстройствами зрения и слуха, социальной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депривацией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Степень тяжести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дискалькулий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может быть выражена от легкой и средней до высокой в зависимости от возрастной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высших психических функций.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9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ГГУ\математика и русский\rubric_issue_3074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90671" cy="4286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143512"/>
            <a:ext cx="792961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Часто отмечается неустойчивое поведение детей на фоне социального неблагополучия и педагогической запущенности.</a:t>
            </a:r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Комплексные медико-педагогические мероприятия проводятся в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амбулаторно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поликлинических условиях, детских специализированных учреждениях и школьном логопедическом пункте. Предполагается совместная работа специалистов разного профиля: логопеда, психолога, невролога и др. В комплекс диагностических мероприятий необходимо включить логопедическое обследование с применением нейропсихологического тестирования в начале и в конце курса лечения.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Сюда входят исследования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импрессивной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речи, экспрессивной речи,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гнозиса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функций чтения, письма, счета, памяти, конструктивно- пространственной деятельности, интеллекта.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зависимости от степени выраженности дискалькулии и форм ее проявления занятия направлены на формирование понятия состава числа, счетных навыков,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логико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абстрактной и зрительно-пространственной мыслительной деятельности, развитие способностей программирования арифметических (математических) конструкций, формирование процессов самоконтроля.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3000" b="1" i="1" u="sng" dirty="0" smtClean="0">
                <a:solidFill>
                  <a:schemeClr val="tx2">
                    <a:lumMod val="10000"/>
                  </a:schemeClr>
                </a:solidFill>
              </a:rPr>
              <a:t>Лечение дискалькулии: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/>
          </a:bodyPr>
          <a:lstStyle/>
          <a:p>
            <a:pPr algn="just"/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Слабость обработки зрительной информации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(Когда у человека есть общие проблемы с обработкой зрительной информации, это иногда называют «невербальными учебными трудностями». Когда именно они лежат в основе школьных математических проблем, очень часто им сопутствуют проблемы с правописанием и почерком.).</a:t>
            </a:r>
          </a:p>
          <a:p>
            <a:pPr algn="just"/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Математическая «фобия»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(У некоторых школьников из-за отрицательного опыта в прошлом, непоследовательного обучения, отсутствия уверенности в себе появляется страх или «фобия».)</a:t>
            </a:r>
          </a:p>
          <a:p>
            <a:pPr algn="just"/>
            <a:r>
              <a:rPr lang="ru-RU" sz="2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Проблемы с установлением последовательности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Школьники,у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которых есть проблемы с установлением последовательности и организацией подробной информации, часто с трудом запоминают конкретные факты и формулы, нужные для выполнения математических расчетов. Если трудность именно в этом, то математическим проблемам часто сопутствуют трудности в других областях: чтение, правописание, вообще все, что требует запоминания конкретных деталей. Проблемы с установлением последовательности часто есть у людей с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дислексией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дисграфией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04856"/>
          </a:xfrm>
        </p:spPr>
        <p:txBody>
          <a:bodyPr>
            <a:normAutofit/>
          </a:bodyPr>
          <a:lstStyle/>
          <a:p>
            <a:r>
              <a:rPr lang="ru-RU" sz="3300" b="1" i="1" u="sng" dirty="0" smtClean="0">
                <a:solidFill>
                  <a:schemeClr val="tx2">
                    <a:lumMod val="10000"/>
                  </a:schemeClr>
                </a:solidFill>
              </a:rPr>
              <a:t>Причины дискалькулии: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720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Редкая форма акалькулии, при которой расстройства счета обнаруживаются сами по себе, независимо от других расстройств высших корковых функций. О вторичной акалькулии говорят в тех случаях, когда расстройства счета входят в структуру нейропсихологического синдрома в сочетании с нарушениями памяти,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афатическими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симптомами, выраженными персеверациями.</a:t>
            </a:r>
          </a:p>
          <a:p>
            <a:pPr algn="just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Акалькулия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входит в синдром практически всех форм афазии, при которых часто нарушение речи маскирует дефекты счета и счетных операций.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85818"/>
          </a:xfrm>
        </p:spPr>
        <p:txBody>
          <a:bodyPr>
            <a:normAutofit/>
          </a:bodyPr>
          <a:lstStyle/>
          <a:p>
            <a:r>
              <a:rPr lang="ru-RU" sz="3800" b="1" i="1" u="sng" dirty="0" err="1" smtClean="0">
                <a:solidFill>
                  <a:schemeClr val="tx2">
                    <a:lumMod val="10000"/>
                  </a:schemeClr>
                </a:solidFill>
              </a:rPr>
              <a:t>Акалькулия</a:t>
            </a:r>
            <a:r>
              <a:rPr lang="ru-RU" sz="3800" b="1" i="1" u="sng" dirty="0" smtClean="0">
                <a:solidFill>
                  <a:schemeClr val="tx2">
                    <a:lumMod val="10000"/>
                  </a:schemeClr>
                </a:solidFill>
              </a:rPr>
              <a:t> первичная.</a:t>
            </a:r>
            <a:endParaRPr lang="ru-RU" sz="3800" b="1" i="1" u="sng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1314</Words>
  <PresentationFormat>Экран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Клинико-психологическая характеристика дискалькулии и акалькулии</vt:lpstr>
      <vt:lpstr>Дискалькулия!</vt:lpstr>
      <vt:lpstr>Акалькулия!</vt:lpstr>
      <vt:lpstr>Симптомы специфической дискалькулии выражаются в трудностях:</vt:lpstr>
      <vt:lpstr>Слайд 5</vt:lpstr>
      <vt:lpstr>Слайд 6</vt:lpstr>
      <vt:lpstr>Лечение дискалькулии:</vt:lpstr>
      <vt:lpstr>Причины дискалькулии:</vt:lpstr>
      <vt:lpstr>Акалькулия первичная.</vt:lpstr>
      <vt:lpstr>Слайд 10</vt:lpstr>
      <vt:lpstr>Слайд 11</vt:lpstr>
      <vt:lpstr>Слайд 12</vt:lpstr>
      <vt:lpstr>Расстройство счета.</vt:lpstr>
      <vt:lpstr>Клиника.</vt:lpstr>
      <vt:lpstr>Слайд 15</vt:lpstr>
      <vt:lpstr>Диагноз.</vt:lpstr>
      <vt:lpstr>Лечение.</vt:lpstr>
      <vt:lpstr>Заключение.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2014-11-23T22:30:49Z</dcterms:created>
  <dcterms:modified xsi:type="dcterms:W3CDTF">2015-10-06T11:47:26Z</dcterms:modified>
</cp:coreProperties>
</file>