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D0F5D0-D27B-4159-803F-0015B0F441D0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DBC81A-6D89-4F7E-92EB-5322170CE2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04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BC81A-6D89-4F7E-92EB-5322170CE2B9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915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1A8FD-DCDD-487A-B04C-3F1D16849D7C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33B90-0103-4343-9E49-FAC30E0DD16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1A8FD-DCDD-487A-B04C-3F1D16849D7C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33B90-0103-4343-9E49-FAC30E0DD1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1A8FD-DCDD-487A-B04C-3F1D16849D7C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33B90-0103-4343-9E49-FAC30E0DD1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1A8FD-DCDD-487A-B04C-3F1D16849D7C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33B90-0103-4343-9E49-FAC30E0DD16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1A8FD-DCDD-487A-B04C-3F1D16849D7C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33B90-0103-4343-9E49-FAC30E0DD1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1A8FD-DCDD-487A-B04C-3F1D16849D7C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33B90-0103-4343-9E49-FAC30E0DD16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1A8FD-DCDD-487A-B04C-3F1D16849D7C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33B90-0103-4343-9E49-FAC30E0DD16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1A8FD-DCDD-487A-B04C-3F1D16849D7C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33B90-0103-4343-9E49-FAC30E0DD1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1A8FD-DCDD-487A-B04C-3F1D16849D7C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33B90-0103-4343-9E49-FAC30E0DD1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1A8FD-DCDD-487A-B04C-3F1D16849D7C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33B90-0103-4343-9E49-FAC30E0DD1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1A8FD-DCDD-487A-B04C-3F1D16849D7C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33B90-0103-4343-9E49-FAC30E0DD16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F41A8FD-DCDD-487A-B04C-3F1D16849D7C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FA33B90-0103-4343-9E49-FAC30E0DD16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91580" y="730646"/>
            <a:ext cx="7560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Monotype Corsiva" panose="03010101010201010101" pitchFamily="66" charset="0"/>
                <a:cs typeface="Aharoni" panose="02010803020104030203" pitchFamily="2" charset="-79"/>
              </a:rPr>
              <a:t>МОЙ   КРАСНОГОРСК</a:t>
            </a:r>
            <a:endParaRPr lang="ru-RU" sz="6000" b="1" dirty="0">
              <a:solidFill>
                <a:srgbClr val="C00000"/>
              </a:solidFill>
              <a:latin typeface="Monotype Corsiva" panose="03010101010201010101" pitchFamily="66" charset="0"/>
              <a:cs typeface="Aharoni" panose="02010803020104030203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75856" y="5950576"/>
            <a:ext cx="554461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Подготовила: Анисимова Мария, 2-А класс</a:t>
            </a:r>
            <a:endParaRPr lang="ru-RU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098" name="Picture 2" descr="C:\Users\HP\Desktop\школьные проекты\1(137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7067" y="1988840"/>
            <a:ext cx="5404822" cy="3600400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6454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HP\Desktop\школьные проекты\pan2_resiz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4676" y="1667709"/>
            <a:ext cx="7566751" cy="2985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87624" y="692696"/>
            <a:ext cx="6896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МИРНОГО  НЕБА  ТЕБЕ,</a:t>
            </a:r>
            <a:endParaRPr lang="ru-RU" sz="48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43650" y="4869160"/>
            <a:ext cx="67528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МОЙ  КРАСНОГОРСК!</a:t>
            </a:r>
            <a:endParaRPr lang="ru-RU" sz="54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807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HP\Desktop\школьные проекты\large-391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855" r="281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HP\Desktop\школьные проекты\sk_krasnogorsk_2011_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0056" y="825383"/>
            <a:ext cx="5929745" cy="18703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9" name="Picture 5" descr="C:\Users\HP\Desktop\школьные проекты\41689475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04929" y="3699371"/>
            <a:ext cx="5578944" cy="31103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TextBox 3"/>
          <p:cNvSpPr txBox="1"/>
          <p:nvPr/>
        </p:nvSpPr>
        <p:spPr>
          <a:xfrm>
            <a:off x="2915816" y="2641104"/>
            <a:ext cx="33123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i="1" dirty="0" smtClean="0">
                <a:solidFill>
                  <a:srgbClr val="C00000"/>
                </a:solidFill>
              </a:rPr>
              <a:t>75 лет </a:t>
            </a:r>
            <a:endParaRPr lang="ru-RU" sz="66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031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P\Desktop\школьные проекты\usadba_znamenskoe-gubaylovo_map_1766_deadokey.livejournal.com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33116"/>
            <a:ext cx="7000907" cy="4428449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право 5"/>
          <p:cNvSpPr/>
          <p:nvPr/>
        </p:nvSpPr>
        <p:spPr>
          <a:xfrm>
            <a:off x="1115616" y="1052736"/>
            <a:ext cx="720080" cy="2880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2123728" y="1824755"/>
            <a:ext cx="720080" cy="21602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2267744" y="2564904"/>
            <a:ext cx="432048" cy="21602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6991276" y="248052"/>
            <a:ext cx="2016224" cy="954107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Карта 1766 года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2" name="Picture 4" descr="C:\Users\HP\Desktop\школьные проекты\large-177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0038" b="2315"/>
          <a:stretch/>
        </p:blipFill>
        <p:spPr bwMode="auto">
          <a:xfrm>
            <a:off x="4646482" y="2420888"/>
            <a:ext cx="4497518" cy="4437112"/>
          </a:xfrm>
          <a:prstGeom prst="rect">
            <a:avLst/>
          </a:prstGeom>
          <a:noFill/>
          <a:ln w="38100">
            <a:solidFill>
              <a:schemeClr val="tx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48283" y="5517232"/>
            <a:ext cx="3960440" cy="954107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Современная карта Красногорска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9463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P\Desktop\школьные проекты\guba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9369" y="0"/>
            <a:ext cx="6324631" cy="3495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HP\Desktop\школьные проекты\DSCN3529_pic_large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3696772"/>
            <a:ext cx="5981684" cy="3161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47664" y="3203409"/>
            <a:ext cx="6552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Усадьба Знаменское-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Губайлово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5041" y="1196598"/>
            <a:ext cx="21358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18-19 вв.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13732" y="4869160"/>
            <a:ext cx="2734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rgbClr val="FF0000"/>
                </a:solidFill>
              </a:rPr>
              <a:t>н</a:t>
            </a:r>
            <a:r>
              <a:rPr lang="ru-RU" sz="3200" b="1" i="1" dirty="0" smtClean="0">
                <a:solidFill>
                  <a:srgbClr val="FF0000"/>
                </a:solidFill>
              </a:rPr>
              <a:t>ачало 21 в.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710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Users\HP\Desktop\школьные проекты\29_big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3271129"/>
            <a:ext cx="4214456" cy="3566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HP\Desktop\школьные проекты\_DSC035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81646" y="0"/>
            <a:ext cx="3958345" cy="4222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HP\Desktop\школьные проекты\DSCF2387-Panorama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20145" y="3751184"/>
            <a:ext cx="3823855" cy="307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48064" y="188640"/>
            <a:ext cx="39959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Знаменская церковь 17 в.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48065" y="3804969"/>
            <a:ext cx="4104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 smtClean="0">
                <a:solidFill>
                  <a:srgbClr val="FF0000"/>
                </a:solidFill>
              </a:rPr>
              <a:t>Николо-Боголюбский</a:t>
            </a:r>
            <a:r>
              <a:rPr lang="ru-RU" sz="2000" dirty="0" smtClean="0">
                <a:solidFill>
                  <a:srgbClr val="FF0000"/>
                </a:solidFill>
              </a:rPr>
              <a:t> храм, 19 в.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29197" y="3272051"/>
            <a:ext cx="2945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Успенский храм, 19 в.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159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HP\Desktop\школьные проекты\DSCF2312-Panorama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4000" y="2975"/>
            <a:ext cx="8636001" cy="1857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HP\Desktop\школьные проекты\91_big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3132" y="1851088"/>
            <a:ext cx="5617028" cy="2293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HP\Desktop\школьные проекты\krg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6896" y="4226390"/>
            <a:ext cx="9144000" cy="2663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HP\Desktop\школьные проекты\organ_alye-parusa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86500" y="1340768"/>
            <a:ext cx="2857500" cy="3332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5776" y="2081920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Музей антифашистов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14421" y="4285870"/>
            <a:ext cx="2601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Органный зал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08" y="1307408"/>
            <a:ext cx="7084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Государственный архив кинофотодокументов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51078" y="6405725"/>
            <a:ext cx="55929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Дворец культуры «Подмосковье»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503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HP\Desktop\школьные проекты\13-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66"/>
          <a:stretch/>
        </p:blipFill>
        <p:spPr bwMode="auto">
          <a:xfrm>
            <a:off x="-48701" y="3589197"/>
            <a:ext cx="5322168" cy="3268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HP\Desktop\школьные проекты\krasnog_du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1932" y="536075"/>
            <a:ext cx="3386179" cy="5079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HP\Desktop\школьные проекты\DSC__7600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6570"/>
            <a:ext cx="5508104" cy="3082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45840" y="3075709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Городской парк летом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05115" y="6396335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Яблоневый бульвар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18569" y="5684115"/>
            <a:ext cx="28704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Дуб-долгожитель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9654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C:\Users\HP\Desktop\школьные проекты\16567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328" y="-14777"/>
            <a:ext cx="5596880" cy="4197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HP\Desktop\школьные проекты\736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3490" y="3610773"/>
            <a:ext cx="4910510" cy="3275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HP\Desktop\школьные проекты\145250_origina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18703"/>
            <a:ext cx="4233490" cy="2822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23928" y="116632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Новая плотина на реке Синичка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95" y="5199033"/>
            <a:ext cx="21196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Река Банька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28478" y="3083768"/>
            <a:ext cx="25155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Река Синичка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618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C:\Users\HP\Desktop\школьные проекты\13-1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540"/>
            <a:ext cx="5557577" cy="2465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C:\Users\HP\Desktop\школьные проекты\Спортивно-оздоровительный_комплекс_Зоркий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2547981"/>
            <a:ext cx="6107769" cy="2022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C:\Users\HP\Desktop\школьные проекты\11_385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64604" y="4653870"/>
            <a:ext cx="6581775" cy="2204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HP\Desktop\школьные проекты\0_12e818_a2e2d6d2_XL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40" y="4191442"/>
            <a:ext cx="3995936" cy="2666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HP\Desktop\школьные проекты\1srJC0o6XbU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90990" y="6540"/>
            <a:ext cx="3435068" cy="3083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94612" y="-4445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Лыжный стадион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4428" y="2641755"/>
            <a:ext cx="1710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Бассейн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47882" y="3089564"/>
            <a:ext cx="34650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Горнолыжный комплекс «Снежком»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90021" y="4207358"/>
            <a:ext cx="3022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Стадион «Зоркий»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240" y="6027033"/>
            <a:ext cx="3168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Эстафета олимпийского огня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547742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297</TotalTime>
  <Words>93</Words>
  <Application>Microsoft Office PowerPoint</Application>
  <PresentationFormat>Экран (4:3)</PresentationFormat>
  <Paragraphs>29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user-asus-nb</cp:lastModifiedBy>
  <cp:revision>17</cp:revision>
  <dcterms:created xsi:type="dcterms:W3CDTF">2015-09-13T16:36:33Z</dcterms:created>
  <dcterms:modified xsi:type="dcterms:W3CDTF">2015-10-06T13:14:25Z</dcterms:modified>
</cp:coreProperties>
</file>