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1F43E53-EAA9-46AA-B11C-BA94760C4D97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7F303A4-4FC4-4C04-896D-2B3B41AE5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43E53-EAA9-46AA-B11C-BA94760C4D97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F303A4-4FC4-4C04-896D-2B3B41AE5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1F43E53-EAA9-46AA-B11C-BA94760C4D97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7F303A4-4FC4-4C04-896D-2B3B41AE5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43E53-EAA9-46AA-B11C-BA94760C4D97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F303A4-4FC4-4C04-896D-2B3B41AE5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1F43E53-EAA9-46AA-B11C-BA94760C4D97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7F303A4-4FC4-4C04-896D-2B3B41AE5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43E53-EAA9-46AA-B11C-BA94760C4D97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F303A4-4FC4-4C04-896D-2B3B41AE5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43E53-EAA9-46AA-B11C-BA94760C4D97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F303A4-4FC4-4C04-896D-2B3B41AE5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43E53-EAA9-46AA-B11C-BA94760C4D97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F303A4-4FC4-4C04-896D-2B3B41AE5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1F43E53-EAA9-46AA-B11C-BA94760C4D97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F303A4-4FC4-4C04-896D-2B3B41AE5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43E53-EAA9-46AA-B11C-BA94760C4D97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F303A4-4FC4-4C04-896D-2B3B41AE5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43E53-EAA9-46AA-B11C-BA94760C4D97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F303A4-4FC4-4C04-896D-2B3B41AE54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1F43E53-EAA9-46AA-B11C-BA94760C4D97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7F303A4-4FC4-4C04-896D-2B3B41AE5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strips dir="ru"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879376"/>
          </a:xfrm>
        </p:spPr>
        <p:txBody>
          <a:bodyPr/>
          <a:lstStyle/>
          <a:p>
            <a:pPr algn="ctr"/>
            <a:r>
              <a:rPr lang="ru-RU" sz="1800" dirty="0" smtClean="0"/>
              <a:t>МБДОУ ПГО 40</a:t>
            </a: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71670" y="1988840"/>
            <a:ext cx="6397550" cy="2652272"/>
          </a:xfrm>
        </p:spPr>
        <p:txBody>
          <a:bodyPr/>
          <a:lstStyle/>
          <a:p>
            <a:pPr algn="ctr"/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219437" y="2967334"/>
            <a:ext cx="470513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Мусору – нет!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 advTm="3234">
    <p:strips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7606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259632" y="692696"/>
            <a:ext cx="5897880" cy="50405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В реках и морях…</a:t>
            </a:r>
            <a:endParaRPr lang="ru-RU" sz="2400" dirty="0"/>
          </a:p>
        </p:txBody>
      </p:sp>
      <p:pic>
        <p:nvPicPr>
          <p:cNvPr id="5" name="Содержимое 4" descr="pacific-gyre-garbage-patch-los-angeles-river-photo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268760"/>
            <a:ext cx="6480720" cy="4854648"/>
          </a:xfrm>
        </p:spPr>
      </p:pic>
    </p:spTree>
  </p:cSld>
  <p:clrMapOvr>
    <a:masterClrMapping/>
  </p:clrMapOvr>
  <p:transition spd="slow" advTm="10907">
    <p:strips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331640" y="476672"/>
            <a:ext cx="5897880" cy="936104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/>
              <a:t>И даже в космосе…</a:t>
            </a:r>
            <a:endParaRPr lang="ru-RU" sz="2000" b="1" dirty="0"/>
          </a:p>
        </p:txBody>
      </p:sp>
      <p:pic>
        <p:nvPicPr>
          <p:cNvPr id="5" name="Содержимое 4" descr="26086_space_junk_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124744"/>
            <a:ext cx="6264695" cy="5112568"/>
          </a:xfrm>
        </p:spPr>
      </p:pic>
    </p:spTree>
  </p:cSld>
  <p:clrMapOvr>
    <a:masterClrMapping/>
  </p:clrMapOvr>
  <p:transition spd="slow" advTm="10234">
    <p:strips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5897880" cy="117348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Судьба нашей планеты в наших руках!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331640" y="1556792"/>
            <a:ext cx="5897880" cy="602512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000" b="1" dirty="0" smtClean="0"/>
              <a:t>Ежегодно многие люди выходят на уборку лесов и парков от мусора…</a:t>
            </a:r>
            <a:endParaRPr lang="ru-RU" sz="2000" b="1" dirty="0"/>
          </a:p>
        </p:txBody>
      </p:sp>
      <p:pic>
        <p:nvPicPr>
          <p:cNvPr id="5" name="Содержимое 4" descr="musor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2173287"/>
            <a:ext cx="6408712" cy="4292600"/>
          </a:xfrm>
        </p:spPr>
      </p:pic>
    </p:spTree>
  </p:cSld>
  <p:clrMapOvr>
    <a:masterClrMapping/>
  </p:clrMapOvr>
  <p:transition spd="slow" advTm="10547">
    <p:strips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file_event_69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908720"/>
            <a:ext cx="6920752" cy="5248469"/>
          </a:xfrm>
        </p:spPr>
      </p:pic>
    </p:spTree>
  </p:cSld>
  <p:clrMapOvr>
    <a:masterClrMapping/>
  </p:clrMapOvr>
  <p:transition spd="slow" advTm="10344">
    <p:strips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332656"/>
            <a:ext cx="5897880" cy="86409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Вместе мы сделаем мир чистым и безопасным!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планета-в-миниатюре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268760"/>
            <a:ext cx="5832648" cy="5331114"/>
          </a:xfrm>
        </p:spPr>
      </p:pic>
    </p:spTree>
  </p:cSld>
  <p:clrMapOvr>
    <a:masterClrMapping/>
  </p:clrMapOvr>
  <p:transition spd="slow" advClick="0" advTm="17188"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8680"/>
          </a:xfrm>
        </p:spPr>
        <p:txBody>
          <a:bodyPr>
            <a:normAutofit/>
          </a:bodyPr>
          <a:lstStyle/>
          <a:p>
            <a:pPr algn="ctr"/>
            <a:r>
              <a:rPr lang="ru-RU" sz="1600" dirty="0" smtClean="0"/>
              <a:t>Отходы – это предметы и вещества, которые не пригодны для дальнейшего использования.</a:t>
            </a:r>
            <a:endParaRPr lang="ru-RU" sz="1600" dirty="0"/>
          </a:p>
        </p:txBody>
      </p:sp>
      <p:pic>
        <p:nvPicPr>
          <p:cNvPr id="12" name="Содержимое 11" descr="02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628800"/>
            <a:ext cx="6768752" cy="4846638"/>
          </a:xfrm>
        </p:spPr>
      </p:pic>
    </p:spTree>
  </p:cSld>
  <p:clrMapOvr>
    <a:masterClrMapping/>
  </p:clrMapOvr>
  <p:transition spd="slow" advTm="10844"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04664"/>
            <a:ext cx="5897880" cy="637376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Какие бывают отходы?</a:t>
            </a:r>
            <a:endParaRPr lang="ru-RU" sz="3200" dirty="0"/>
          </a:p>
        </p:txBody>
      </p:sp>
      <p:sp>
        <p:nvSpPr>
          <p:cNvPr id="8" name="Текст 7"/>
          <p:cNvSpPr>
            <a:spLocks noGrp="1"/>
          </p:cNvSpPr>
          <p:nvPr>
            <p:ph type="body" idx="2"/>
          </p:nvPr>
        </p:nvSpPr>
        <p:spPr>
          <a:xfrm>
            <a:off x="971600" y="1196752"/>
            <a:ext cx="5897880" cy="602512"/>
          </a:xfrm>
        </p:spPr>
        <p:txBody>
          <a:bodyPr/>
          <a:lstStyle/>
          <a:p>
            <a:pPr algn="ctr"/>
            <a:r>
              <a:rPr lang="ru-RU" sz="2400" dirty="0" smtClean="0"/>
              <a:t>Промышленные отходы</a:t>
            </a:r>
          </a:p>
          <a:p>
            <a:endParaRPr lang="ru-RU" dirty="0"/>
          </a:p>
        </p:txBody>
      </p:sp>
      <p:pic>
        <p:nvPicPr>
          <p:cNvPr id="1026" name="Picture 2" descr="C:\Documents and Settings\Enise Plume\Рабочий стол\и (2)\экология мусор\350x650_h7Nc32SB2FBhNLHIQVap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060849"/>
            <a:ext cx="3600400" cy="2448271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10359"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332656"/>
            <a:ext cx="5897880" cy="680120"/>
          </a:xfrm>
        </p:spPr>
        <p:txBody>
          <a:bodyPr>
            <a:normAutofit/>
          </a:bodyPr>
          <a:lstStyle/>
          <a:p>
            <a:pPr algn="ctr"/>
            <a:r>
              <a:rPr lang="ru-RU" sz="3200" dirty="0"/>
              <a:t>Какие бывают отходы?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87624" y="1124744"/>
            <a:ext cx="5897880" cy="432048"/>
          </a:xfrm>
        </p:spPr>
        <p:txBody>
          <a:bodyPr/>
          <a:lstStyle/>
          <a:p>
            <a:pPr algn="ctr"/>
            <a:r>
              <a:rPr lang="ru-RU" sz="2000" dirty="0" smtClean="0"/>
              <a:t>Бытовые отходы</a:t>
            </a:r>
          </a:p>
          <a:p>
            <a:pPr algn="ctr"/>
            <a:endParaRPr lang="ru-RU" dirty="0"/>
          </a:p>
        </p:txBody>
      </p:sp>
      <p:pic>
        <p:nvPicPr>
          <p:cNvPr id="8" name="Содержимое 7" descr="Проблема-бытовых-отходов-в-России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772816"/>
            <a:ext cx="4608512" cy="2808312"/>
          </a:xfrm>
        </p:spPr>
      </p:pic>
    </p:spTree>
  </p:cSld>
  <p:clrMapOvr>
    <a:masterClrMapping/>
  </p:clrMapOvr>
  <p:transition spd="slow" advTm="10313"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404664"/>
            <a:ext cx="5897880" cy="648072"/>
          </a:xfrm>
        </p:spPr>
        <p:txBody>
          <a:bodyPr>
            <a:normAutofit/>
          </a:bodyPr>
          <a:lstStyle/>
          <a:p>
            <a:pPr algn="ctr"/>
            <a:r>
              <a:rPr lang="ru-RU" sz="3200" dirty="0"/>
              <a:t>Какие бывают отходы?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331640" y="1268760"/>
            <a:ext cx="5897880" cy="1080120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/>
              <a:t>Опасные отходы.</a:t>
            </a:r>
          </a:p>
          <a:p>
            <a:pPr algn="ctr"/>
            <a:r>
              <a:rPr lang="ru-RU" sz="2000" dirty="0" smtClean="0"/>
              <a:t>Это те отходы, которые вредны для здоровья человека и для окружающей среды</a:t>
            </a:r>
            <a:endParaRPr lang="ru-RU" sz="2000" dirty="0"/>
          </a:p>
        </p:txBody>
      </p:sp>
      <p:pic>
        <p:nvPicPr>
          <p:cNvPr id="5" name="Содержимое 4" descr="1019214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5" y="2348881"/>
            <a:ext cx="2592288" cy="3024336"/>
          </a:xfrm>
        </p:spPr>
      </p:pic>
      <p:pic>
        <p:nvPicPr>
          <p:cNvPr id="3074" name="Picture 2" descr="C:\Documents and Settings\Enise Plume\Рабочий стол\и (2)\экология мусор\2830861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2348880"/>
            <a:ext cx="3691879" cy="4104456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10625"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5897880" cy="64807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Какие бывают отходы?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043608" y="1052736"/>
            <a:ext cx="5897880" cy="975184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Безопасные отходы.</a:t>
            </a:r>
          </a:p>
          <a:p>
            <a:pPr algn="ctr"/>
            <a:r>
              <a:rPr lang="ru-RU" sz="2000" dirty="0" smtClean="0"/>
              <a:t>Это те отходы, которые не приносят вреда природе и легко перерабатываются.</a:t>
            </a:r>
            <a:endParaRPr lang="ru-RU" sz="2000" dirty="0"/>
          </a:p>
        </p:txBody>
      </p:sp>
      <p:pic>
        <p:nvPicPr>
          <p:cNvPr id="7" name="Содержимое 6" descr="shupersal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2348880"/>
            <a:ext cx="3168352" cy="3888432"/>
          </a:xfrm>
        </p:spPr>
      </p:pic>
      <p:pic>
        <p:nvPicPr>
          <p:cNvPr id="4100" name="Picture 4" descr="C:\Documents and Settings\Enise Plume\Рабочий стол\и (2)\экология мусор\2_1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2348880"/>
            <a:ext cx="3816424" cy="3888432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10265"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5897880" cy="1173480"/>
          </a:xfrm>
        </p:spPr>
        <p:txBody>
          <a:bodyPr/>
          <a:lstStyle/>
          <a:p>
            <a:pPr algn="ctr"/>
            <a:r>
              <a:rPr lang="ru-RU" dirty="0" smtClean="0"/>
              <a:t>С каждым годом мусора становится </a:t>
            </a:r>
            <a:r>
              <a:rPr lang="ru-RU" sz="3200" dirty="0" smtClean="0"/>
              <a:t>все</a:t>
            </a:r>
            <a:r>
              <a:rPr lang="ru-RU" dirty="0" smtClean="0"/>
              <a:t> больше!!!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770984" cy="203392"/>
          </a:xfrm>
        </p:spPr>
        <p:txBody>
          <a:bodyPr>
            <a:normAutofit lnSpcReduction="10000"/>
          </a:bodyPr>
          <a:lstStyle/>
          <a:p>
            <a:endParaRPr lang="ru-RU" dirty="0"/>
          </a:p>
        </p:txBody>
      </p:sp>
      <p:pic>
        <p:nvPicPr>
          <p:cNvPr id="5" name="Содержимое 4" descr="296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628801"/>
            <a:ext cx="7239000" cy="4874654"/>
          </a:xfrm>
        </p:spPr>
      </p:pic>
    </p:spTree>
  </p:cSld>
  <p:clrMapOvr>
    <a:masterClrMapping/>
  </p:clrMapOvr>
  <p:transition spd="slow" advTm="10110"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88640"/>
            <a:ext cx="5897880" cy="864096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Мусор везде!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71600" y="1124744"/>
            <a:ext cx="5897880" cy="602512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В городах…</a:t>
            </a:r>
            <a:endParaRPr lang="ru-RU" sz="2000" dirty="0"/>
          </a:p>
        </p:txBody>
      </p:sp>
      <p:pic>
        <p:nvPicPr>
          <p:cNvPr id="5" name="Содержимое 4" descr="377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84860" y="1772816"/>
            <a:ext cx="6583680" cy="4732759"/>
          </a:xfrm>
        </p:spPr>
      </p:pic>
    </p:spTree>
  </p:cSld>
  <p:clrMapOvr>
    <a:masterClrMapping/>
  </p:clrMapOvr>
  <p:transition spd="slow" advTm="10484"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7606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259632" y="764704"/>
            <a:ext cx="5897880" cy="576064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В лесах и парках…</a:t>
            </a:r>
            <a:endParaRPr lang="ru-RU" sz="2400" dirty="0"/>
          </a:p>
        </p:txBody>
      </p:sp>
      <p:pic>
        <p:nvPicPr>
          <p:cNvPr id="5" name="Содержимое 4" descr="ekolog_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844824"/>
            <a:ext cx="6557963" cy="4660007"/>
          </a:xfrm>
        </p:spPr>
      </p:pic>
    </p:spTree>
  </p:cSld>
  <p:clrMapOvr>
    <a:masterClrMapping/>
  </p:clrMapOvr>
  <p:transition spd="slow" advTm="10390">
    <p:strips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183</TotalTime>
  <Words>129</Words>
  <Application>Microsoft Office PowerPoint</Application>
  <PresentationFormat>Экран (4:3)</PresentationFormat>
  <Paragraphs>22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Изящная</vt:lpstr>
      <vt:lpstr>МБДОУ ПГО 40</vt:lpstr>
      <vt:lpstr>Отходы – это предметы и вещества, которые не пригодны для дальнейшего использования.</vt:lpstr>
      <vt:lpstr>Какие бывают отходы?</vt:lpstr>
      <vt:lpstr>Какие бывают отходы?</vt:lpstr>
      <vt:lpstr>Какие бывают отходы?</vt:lpstr>
      <vt:lpstr>Какие бывают отходы?</vt:lpstr>
      <vt:lpstr>С каждым годом мусора становится все больше!!!</vt:lpstr>
      <vt:lpstr>Мусор везде!</vt:lpstr>
      <vt:lpstr>Слайд 9</vt:lpstr>
      <vt:lpstr>Слайд 10</vt:lpstr>
      <vt:lpstr>Слайд 11</vt:lpstr>
      <vt:lpstr>Судьба нашей планеты в наших руках!</vt:lpstr>
      <vt:lpstr>Слайд 13</vt:lpstr>
      <vt:lpstr>Вместе мы сделаем мир чистым и безопасным!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ГБОУ Детский сад комбинированного вида 1205 </dc:title>
  <dc:creator>Enise Plume</dc:creator>
  <cp:lastModifiedBy>Светлана</cp:lastModifiedBy>
  <cp:revision>18</cp:revision>
  <dcterms:created xsi:type="dcterms:W3CDTF">2012-03-10T06:26:58Z</dcterms:created>
  <dcterms:modified xsi:type="dcterms:W3CDTF">2015-10-06T08:38:46Z</dcterms:modified>
</cp:coreProperties>
</file>