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3"/>
  </p:notesMasterIdLst>
  <p:sldIdLst>
    <p:sldId id="256" r:id="rId2"/>
    <p:sldId id="270" r:id="rId3"/>
    <p:sldId id="268" r:id="rId4"/>
    <p:sldId id="267" r:id="rId5"/>
    <p:sldId id="271" r:id="rId6"/>
    <p:sldId id="273" r:id="rId7"/>
    <p:sldId id="272" r:id="rId8"/>
    <p:sldId id="266" r:id="rId9"/>
    <p:sldId id="275" r:id="rId10"/>
    <p:sldId id="276" r:id="rId11"/>
    <p:sldId id="27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60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49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5EBDBA-9AD0-4C78-B67B-50E53E1530D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B3F98B-2B54-4CE8-8C3B-703F31210AA0}" type="slidenum">
              <a:rPr lang="ru-RU"/>
              <a:pPr/>
              <a:t>8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lnSpc>
                <a:spcPct val="90000"/>
              </a:lnSpc>
            </a:pPr>
            <a:endParaRPr lang="ru-RU">
              <a:sym typeface="Wingdings 2" pitchFamily="18" charset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6AACE-3823-4D4A-A8F7-183A26EDF0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88038-9B26-481D-B7F3-D6C38D523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7F96E1-527A-49AF-AD53-A03A2DC60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FB983C-E7FA-4DC3-A0A9-2E42348499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02CC2-C45C-4DA0-9B9A-F7CAE7FE3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294AAF-F1EA-41C7-A6C3-88387C8EE2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48F3D2-CED1-4716-AFFC-2ABDF2EDB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E6E2E-C90A-4984-AA45-C269C60BE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1D0D35-D942-43D2-8BB8-0BC53E6D2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F6EF3-E2ED-4367-A0AA-96FD054481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B1CA6-ED4D-4E47-9C2B-ED9CF48D0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123D88-7B1E-4E36-A5FD-E71E7458A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BB6CF27-92D4-406D-BF28-A16E24D8D9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90;&#1082;&#1088;&#1099;&#1090;&#1099;&#1081;%20&#1091;&#1088;&#1086;&#1082;%20&#1054;&#1062;&#1056;\6-quotvquot-Fleshmob(muzofon.com)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90;&#1082;&#1088;&#1099;&#1090;&#1099;&#1081;%20&#1091;&#1088;&#1086;&#1082;%20&#1054;&#1062;&#1056;\Tanceval_naya_muzyka_-_Ritmichnaya_muzyka_muzofon.com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32560" y="359898"/>
            <a:ext cx="7406640" cy="3573158"/>
          </a:xfrm>
        </p:spPr>
        <p:txBody>
          <a:bodyPr>
            <a:norm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Обобщающий </a:t>
            </a:r>
            <a:r>
              <a:rPr lang="ru-RU" sz="4000" dirty="0"/>
              <a:t>урок по теме «Органы цветкового растения</a:t>
            </a:r>
            <a:r>
              <a:rPr lang="ru-RU" sz="4000" dirty="0" smtClean="0"/>
              <a:t>»</a:t>
            </a:r>
            <a:br>
              <a:rPr lang="ru-RU" sz="4000" dirty="0" smtClean="0"/>
            </a:br>
            <a:r>
              <a:rPr lang="ru-RU" sz="4000" dirty="0" smtClean="0"/>
              <a:t>                            6 класс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479715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выполнила</a:t>
            </a:r>
          </a:p>
          <a:p>
            <a:r>
              <a:rPr lang="ru-RU" dirty="0" smtClean="0"/>
              <a:t> учитель биологии</a:t>
            </a:r>
          </a:p>
          <a:p>
            <a:r>
              <a:rPr lang="ru-RU" dirty="0"/>
              <a:t>ш</a:t>
            </a:r>
            <a:r>
              <a:rPr lang="ru-RU" dirty="0" smtClean="0"/>
              <a:t>колы № 120 Тарасова </a:t>
            </a:r>
            <a:r>
              <a:rPr lang="ru-RU" dirty="0" smtClean="0"/>
              <a:t>В.М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11960" y="6453336"/>
            <a:ext cx="1504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Казань 2015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76672"/>
            <a:ext cx="75243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Д/зад.: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Составить кроссворд  «Органы цветковых растений»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Выполнить творческую работу на тему «Использование человеком различных органов растения».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2924944"/>
            <a:ext cx="4164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СПАСИБО ЗА УРОК!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260648"/>
            <a:ext cx="7643192" cy="172819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Какой из органов растения на ваш взгляд самый важный? (стебель, корень, цветок, лист) </a:t>
            </a:r>
            <a:endParaRPr lang="ru-RU" sz="2400" dirty="0"/>
          </a:p>
        </p:txBody>
      </p:sp>
      <p:pic>
        <p:nvPicPr>
          <p:cNvPr id="7" name="Рисунок 6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189139"/>
            <a:ext cx="8100392" cy="5668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ficus_shutterstock_45894223_01_06f48399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3528392" cy="3167987"/>
          </a:xfrm>
          <a:prstGeom prst="rect">
            <a:avLst/>
          </a:prstGeom>
        </p:spPr>
      </p:pic>
      <p:pic>
        <p:nvPicPr>
          <p:cNvPr id="5" name="Рисунок 4" descr="vetka_shipovni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180704">
            <a:off x="4406974" y="-143500"/>
            <a:ext cx="3661446" cy="30033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2348880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фикус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60232" y="2276872"/>
            <a:ext cx="2765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шиповник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5949280"/>
            <a:ext cx="3197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ороний глаз</a:t>
            </a:r>
            <a:endParaRPr lang="ru-RU" sz="3200" dirty="0"/>
          </a:p>
        </p:txBody>
      </p:sp>
      <p:pic>
        <p:nvPicPr>
          <p:cNvPr id="10" name="Рисунок 9" descr="74887867_ruylca_kukuruzu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2996952"/>
            <a:ext cx="3096344" cy="29249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52120" y="6021288"/>
            <a:ext cx="2594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кукуруза</a:t>
            </a:r>
            <a:endParaRPr lang="ru-RU" sz="3200" dirty="0"/>
          </a:p>
        </p:txBody>
      </p:sp>
      <p:pic>
        <p:nvPicPr>
          <p:cNvPr id="11" name="Рисунок 10" descr="glaz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7624" y="2996952"/>
            <a:ext cx="3384376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Проверяем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43607" y="1124745"/>
          <a:ext cx="7776863" cy="4836934"/>
        </p:xfrm>
        <a:graphic>
          <a:graphicData uri="http://schemas.openxmlformats.org/drawingml/2006/table">
            <a:tbl>
              <a:tblPr/>
              <a:tblGrid>
                <a:gridCol w="1512169"/>
                <a:gridCol w="1382211"/>
                <a:gridCol w="1627211"/>
                <a:gridCol w="1627211"/>
                <a:gridCol w="1628061"/>
              </a:tblGrid>
              <a:tr h="11465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 растения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Простые или сложные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Черешковые или сидячие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Листораспо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ложение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Жилкование листьев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9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1.Фикус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Простые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Черешковые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Очередное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Сетчатое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2.Шиповник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Сложные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Черешковые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Очередное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Сетчатое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3.Вороний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глаз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Простые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Сидячие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Мутовчатое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Сетчатое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05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4.Кукуруза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Простые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Сидячие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Очередное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Параллельное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1098_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6-quotvquot-Fleshmob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91264" y="5805264"/>
            <a:ext cx="1052736" cy="1052736"/>
          </a:xfrm>
          <a:prstGeom prst="rect">
            <a:avLst/>
          </a:prstGeom>
        </p:spPr>
      </p:pic>
      <p:pic>
        <p:nvPicPr>
          <p:cNvPr id="5" name="Рисунок 4" descr="Рисунок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124744"/>
            <a:ext cx="3106452" cy="4618650"/>
          </a:xfrm>
          <a:prstGeom prst="rect">
            <a:avLst/>
          </a:prstGeom>
        </p:spPr>
      </p:pic>
      <p:pic>
        <p:nvPicPr>
          <p:cNvPr id="6" name="Рисунок 5" descr="Рисунок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4128" y="1124744"/>
            <a:ext cx="2729922" cy="45376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5085184"/>
            <a:ext cx="24196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стержневая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5085184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мочковатая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188640"/>
            <a:ext cx="4534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Типы корневых систем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487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b1b659e9c8f24c933383e95d9e21c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517"/>
            <a:ext cx="9144000" cy="6861517"/>
          </a:xfrm>
          <a:prstGeom prst="rect">
            <a:avLst/>
          </a:prstGeom>
        </p:spPr>
      </p:pic>
      <p:pic>
        <p:nvPicPr>
          <p:cNvPr id="3" name="Tanceval_naya_muzyka_-_Ritmichnaya_muzyka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8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214731"/>
            <a:ext cx="756084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аполните в тексте пропуски, используя предложенные термины.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1.Цветок - это орган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размножения. 2.Стебель, на котором расположен цветок называется                             . 3.Она расширяется и образует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 котором располагаются все остальные части цветка. 4. Снаружи цветка расположен околоцветник. 5.Если его листочки однородные, то он простой. 6.Его наружные листочки образуют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внутренние, часто ярко окрашенные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7. Главные части цветка – это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 для справки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Внимание! Есть лишние слова! Околоцветник, чашечка, семенного, цветоножкой, цветоложе, венчик, тычинки, пыльник, пестик, рыльце, столбик, завязь.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836712"/>
            <a:ext cx="1728192" cy="338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семенного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4077072"/>
            <a:ext cx="151216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тычинки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4077072"/>
            <a:ext cx="144016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пестик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1268760"/>
            <a:ext cx="187220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ц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цветоножкой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1772816"/>
            <a:ext cx="151216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цветоложе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3140968"/>
            <a:ext cx="1368152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чашечку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3573016"/>
            <a:ext cx="151216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венчик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Строение цветка</a:t>
            </a:r>
          </a:p>
        </p:txBody>
      </p:sp>
      <p:pic>
        <p:nvPicPr>
          <p:cNvPr id="20483" name="Picture 3" descr="Строение цвет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500174"/>
            <a:ext cx="5112568" cy="4529137"/>
          </a:xfrm>
          <a:prstGeom prst="rect">
            <a:avLst/>
          </a:prstGeom>
          <a:noFill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267744" y="5373216"/>
            <a:ext cx="21602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 </a:t>
            </a:r>
            <a:r>
              <a:rPr lang="ru-RU" sz="2400" dirty="0" smtClean="0"/>
              <a:t>  чашечка</a:t>
            </a:r>
            <a:endParaRPr lang="ru-RU" sz="2400" dirty="0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635896" y="4581128"/>
            <a:ext cx="15121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завязь</a:t>
            </a:r>
            <a:endParaRPr lang="ru-RU" sz="2400" dirty="0"/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6516216" y="2971800"/>
            <a:ext cx="186737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пыльник</a:t>
            </a:r>
            <a:endParaRPr lang="ru-RU" sz="2400" dirty="0"/>
          </a:p>
        </p:txBody>
      </p:sp>
      <p:sp>
        <p:nvSpPr>
          <p:cNvPr id="20494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355976" y="5589240"/>
            <a:ext cx="35283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        цветоножка</a:t>
            </a:r>
            <a:endParaRPr lang="ru-RU" sz="2400" dirty="0"/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5364089" y="1628800"/>
            <a:ext cx="15121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рыльце</a:t>
            </a:r>
            <a:endParaRPr lang="ru-RU" sz="2400" dirty="0"/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3275856" y="2420938"/>
            <a:ext cx="187220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    столбик</a:t>
            </a:r>
            <a:endParaRPr lang="ru-RU" sz="2400" dirty="0"/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5721350" y="4484688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/>
          </a:p>
        </p:txBody>
      </p:sp>
      <p:pic>
        <p:nvPicPr>
          <p:cNvPr id="20505" name="Picture 25" descr="пыльц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446368">
            <a:off x="4224589" y="2947476"/>
            <a:ext cx="523875" cy="1936750"/>
          </a:xfrm>
          <a:prstGeom prst="rect">
            <a:avLst/>
          </a:prstGeom>
          <a:noFill/>
        </p:spPr>
      </p:pic>
      <p:pic>
        <p:nvPicPr>
          <p:cNvPr id="20506" name="Picture 26" descr="пыльц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11257">
            <a:off x="5234031" y="3144600"/>
            <a:ext cx="523875" cy="2001322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1259632" y="2924945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лепесток</a:t>
            </a:r>
            <a:endParaRPr lang="ru-RU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6228184" y="3861048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тычиночная</a:t>
            </a:r>
            <a:r>
              <a:rPr lang="ru-RU" sz="2000" dirty="0" smtClean="0"/>
              <a:t> </a:t>
            </a:r>
            <a:r>
              <a:rPr lang="ru-RU" sz="2400" dirty="0" smtClean="0"/>
              <a:t>нить</a:t>
            </a:r>
            <a:endParaRPr lang="ru-RU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4788024" y="1700808"/>
            <a:ext cx="528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1</a:t>
            </a:r>
            <a:endParaRPr lang="ru-RU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4932040" y="249289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2</a:t>
            </a:r>
            <a:endParaRPr lang="ru-RU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6084168" y="299695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3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2987824" y="299695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4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5940152" y="393305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5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004048" y="465313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6</a:t>
            </a:r>
            <a:endParaRPr lang="ru-RU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3923928" y="544522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7</a:t>
            </a:r>
            <a:endParaRPr lang="ru-RU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4788024" y="566124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8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8" grpId="0"/>
      <p:bldP spid="20491" grpId="0"/>
      <p:bldP spid="20494" grpId="0"/>
      <p:bldP spid="20497" grpId="0"/>
      <p:bldP spid="20500" grpId="0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17638"/>
          </a:xfrm>
        </p:spPr>
        <p:txBody>
          <a:bodyPr/>
          <a:lstStyle/>
          <a:p>
            <a:r>
              <a:rPr lang="ru-RU" dirty="0" smtClean="0"/>
              <a:t>Дерево творчества</a:t>
            </a:r>
            <a:endParaRPr lang="ru-RU" dirty="0"/>
          </a:p>
        </p:txBody>
      </p:sp>
      <p:pic>
        <p:nvPicPr>
          <p:cNvPr id="12" name="Содержимое 11" descr="apple_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700808"/>
            <a:ext cx="648072" cy="648072"/>
          </a:xfrm>
        </p:spPr>
      </p:pic>
      <p:pic>
        <p:nvPicPr>
          <p:cNvPr id="14" name="Рисунок 13" descr="дерево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84784"/>
            <a:ext cx="3455368" cy="5373216"/>
          </a:xfrm>
          <a:prstGeom prst="rect">
            <a:avLst/>
          </a:prstGeom>
        </p:spPr>
      </p:pic>
      <p:pic>
        <p:nvPicPr>
          <p:cNvPr id="15" name="Рисунок 14" descr="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996952"/>
            <a:ext cx="614561" cy="614561"/>
          </a:xfrm>
          <a:prstGeom prst="rect">
            <a:avLst/>
          </a:prstGeom>
        </p:spPr>
      </p:pic>
      <p:pic>
        <p:nvPicPr>
          <p:cNvPr id="17" name="Рисунок 16" descr="maple-leaf-picture-colo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5589240"/>
            <a:ext cx="723031" cy="724358"/>
          </a:xfrm>
          <a:prstGeom prst="rect">
            <a:avLst/>
          </a:prstGeom>
        </p:spPr>
      </p:pic>
      <p:pic>
        <p:nvPicPr>
          <p:cNvPr id="18" name="Рисунок 17" descr="greenleaf.gif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75856" y="4005064"/>
            <a:ext cx="936104" cy="93610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211960" y="1556792"/>
            <a:ext cx="60486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Урок прошёл полезно,</a:t>
            </a:r>
          </a:p>
          <a:p>
            <a:r>
              <a:rPr lang="ru-RU" sz="3200" dirty="0" smtClean="0"/>
              <a:t> плодотворно.</a:t>
            </a:r>
          </a:p>
          <a:p>
            <a:endParaRPr lang="ru-RU" sz="3200" dirty="0" smtClean="0"/>
          </a:p>
          <a:p>
            <a:r>
              <a:rPr lang="ru-RU" sz="3200" dirty="0" smtClean="0"/>
              <a:t>Урок хороший</a:t>
            </a:r>
          </a:p>
          <a:p>
            <a:endParaRPr lang="ru-RU" sz="3200" dirty="0" smtClean="0"/>
          </a:p>
          <a:p>
            <a:r>
              <a:rPr lang="ru-RU" sz="3200" dirty="0" smtClean="0"/>
              <a:t>Иногда на уроке мне</a:t>
            </a:r>
          </a:p>
          <a:p>
            <a:r>
              <a:rPr lang="ru-RU" sz="3200" dirty="0" smtClean="0"/>
              <a:t> было не интересно</a:t>
            </a:r>
          </a:p>
          <a:p>
            <a:endParaRPr lang="ru-RU" sz="3200" dirty="0" smtClean="0"/>
          </a:p>
          <a:p>
            <a:r>
              <a:rPr lang="ru-RU" sz="3200" dirty="0" smtClean="0"/>
              <a:t>Плохой урок,  я  не </a:t>
            </a:r>
          </a:p>
          <a:p>
            <a:r>
              <a:rPr lang="ru-RU" sz="3200" dirty="0" smtClean="0"/>
              <a:t>удовлетворен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1564</TotalTime>
  <Words>264</Words>
  <Application>Microsoft Office PowerPoint</Application>
  <PresentationFormat>Экран (4:3)</PresentationFormat>
  <Paragraphs>83</Paragraphs>
  <Slides>11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     Обобщающий урок по теме «Органы цветкового растения»                             6 класс</vt:lpstr>
      <vt:lpstr>Слайд 2</vt:lpstr>
      <vt:lpstr>Слайд 3</vt:lpstr>
      <vt:lpstr>Проверяем</vt:lpstr>
      <vt:lpstr>Слайд 5</vt:lpstr>
      <vt:lpstr>Слайд 6</vt:lpstr>
      <vt:lpstr>Слайд 7</vt:lpstr>
      <vt:lpstr>Строение цветка</vt:lpstr>
      <vt:lpstr>Дерево творчества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по теме «Органы цветкового растения»</dc:title>
  <dc:creator>admin</dc:creator>
  <cp:lastModifiedBy>впрвап</cp:lastModifiedBy>
  <cp:revision>139</cp:revision>
  <dcterms:created xsi:type="dcterms:W3CDTF">2014-01-06T11:06:53Z</dcterms:created>
  <dcterms:modified xsi:type="dcterms:W3CDTF">2015-06-04T20:50:48Z</dcterms:modified>
</cp:coreProperties>
</file>