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DF4B4-9DA9-490E-90E2-D3577AB4F13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C4273-A56B-422A-A269-027D9D185BF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DF4B4-9DA9-490E-90E2-D3577AB4F13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C4273-A56B-422A-A269-027D9D185B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DF4B4-9DA9-490E-90E2-D3577AB4F13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C4273-A56B-422A-A269-027D9D185B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DF4B4-9DA9-490E-90E2-D3577AB4F13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C4273-A56B-422A-A269-027D9D185BF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DF4B4-9DA9-490E-90E2-D3577AB4F13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C4273-A56B-422A-A269-027D9D185B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DF4B4-9DA9-490E-90E2-D3577AB4F13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C4273-A56B-422A-A269-027D9D185B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DF4B4-9DA9-490E-90E2-D3577AB4F13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C4273-A56B-422A-A269-027D9D185B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DF4B4-9DA9-490E-90E2-D3577AB4F13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C4273-A56B-422A-A269-027D9D185B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DF4B4-9DA9-490E-90E2-D3577AB4F13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C4273-A56B-422A-A269-027D9D185B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DF4B4-9DA9-490E-90E2-D3577AB4F13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C4273-A56B-422A-A269-027D9D185B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DF4B4-9DA9-490E-90E2-D3577AB4F13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C4273-A56B-422A-A269-027D9D185B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56DDF4B4-9DA9-490E-90E2-D3577AB4F139}" type="datetimeFigureOut">
              <a:rPr lang="ru-RU" smtClean="0"/>
              <a:t>27.02.2015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9B6C4273-A56B-422A-A269-027D9D185BF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4581128"/>
            <a:ext cx="6400800" cy="1752600"/>
          </a:xfrm>
        </p:spPr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06084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Творческая работа</a:t>
            </a:r>
            <a:br>
              <a:rPr lang="ru-RU" dirty="0" smtClean="0"/>
            </a:br>
            <a:r>
              <a:rPr lang="en-US" dirty="0" smtClean="0"/>
              <a:t>“</a:t>
            </a:r>
            <a:r>
              <a:rPr lang="ru-RU" dirty="0" smtClean="0"/>
              <a:t>Измерение высоты водонапорной башни при помощи подобия треугольников</a:t>
            </a:r>
            <a:r>
              <a:rPr lang="en-US" dirty="0" smtClean="0"/>
              <a:t>”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796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  <p:extLst>
      <p:ext uri="{BB962C8B-B14F-4D97-AF65-F5344CB8AC3E}">
        <p14:creationId xmlns:p14="http://schemas.microsoft.com/office/powerpoint/2010/main" val="39870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3645024"/>
            <a:ext cx="7924800" cy="28620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Дано: Расстояние от точки А до точки С равно 2.2 м, расстояние от точки С до точки </a:t>
            </a:r>
            <a:r>
              <a:rPr lang="en-US" sz="2000" dirty="0" smtClean="0"/>
              <a:t>D</a:t>
            </a:r>
            <a:r>
              <a:rPr lang="ru-RU" sz="2000" dirty="0" smtClean="0"/>
              <a:t> равно 23.3 м, высота ВС равна 1.75 м.</a:t>
            </a:r>
          </a:p>
          <a:p>
            <a:pPr marL="0" indent="0">
              <a:buNone/>
            </a:pPr>
            <a:r>
              <a:rPr lang="ru-RU" sz="2000" dirty="0" smtClean="0"/>
              <a:t>Найти: Высоту </a:t>
            </a:r>
            <a:r>
              <a:rPr lang="en-US" sz="2000" dirty="0" smtClean="0"/>
              <a:t>ED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Решение: Треугольники А</a:t>
            </a:r>
            <a:r>
              <a:rPr lang="en-US" sz="2000" dirty="0" smtClean="0"/>
              <a:t>DE</a:t>
            </a:r>
            <a:r>
              <a:rPr lang="ru-RU" sz="2000" dirty="0" smtClean="0"/>
              <a:t> и АВС подобны по 1-му признаку(</a:t>
            </a:r>
            <a:r>
              <a:rPr lang="en-US" sz="2000" dirty="0"/>
              <a:t>&lt;C = &lt;D=90</a:t>
            </a:r>
            <a:r>
              <a:rPr lang="en-US" sz="2000" dirty="0" smtClean="0"/>
              <a:t>°</a:t>
            </a:r>
            <a:r>
              <a:rPr lang="ru-RU" sz="2000" dirty="0" smtClean="0"/>
              <a:t>, </a:t>
            </a:r>
            <a:r>
              <a:rPr lang="en-US" sz="2000" dirty="0" smtClean="0"/>
              <a:t>&lt;A</a:t>
            </a:r>
            <a:r>
              <a:rPr lang="ru-RU" sz="2000" dirty="0" smtClean="0"/>
              <a:t> - общий). Из подобия треугольников следует: ВС/Е</a:t>
            </a:r>
            <a:r>
              <a:rPr lang="en-US" sz="2000" dirty="0" smtClean="0"/>
              <a:t>D</a:t>
            </a:r>
            <a:r>
              <a:rPr lang="ru-RU" sz="2000" dirty="0" smtClean="0"/>
              <a:t>=АС/А</a:t>
            </a:r>
            <a:r>
              <a:rPr lang="en-US" sz="2000" dirty="0" smtClean="0"/>
              <a:t>D</a:t>
            </a:r>
            <a:r>
              <a:rPr lang="ru-RU" sz="2000" dirty="0" smtClean="0"/>
              <a:t>, откуда Е</a:t>
            </a:r>
            <a:r>
              <a:rPr lang="en-US" sz="2000" dirty="0" smtClean="0"/>
              <a:t>D=</a:t>
            </a:r>
            <a:r>
              <a:rPr lang="ru-RU" sz="2000" dirty="0" smtClean="0"/>
              <a:t>(А</a:t>
            </a:r>
            <a:r>
              <a:rPr lang="en-US" sz="2000" dirty="0" smtClean="0"/>
              <a:t>D</a:t>
            </a:r>
            <a:r>
              <a:rPr lang="ru-RU" sz="2000" dirty="0" smtClean="0"/>
              <a:t>*ВС)/АС. </a:t>
            </a:r>
            <a:r>
              <a:rPr lang="en-US" sz="2000" dirty="0" smtClean="0"/>
              <a:t>ED</a:t>
            </a:r>
            <a:r>
              <a:rPr lang="ru-RU" sz="2000" dirty="0" smtClean="0"/>
              <a:t>=(25.5*1.75)/2.2, </a:t>
            </a:r>
            <a:r>
              <a:rPr lang="en-US" sz="2000" dirty="0"/>
              <a:t>ED</a:t>
            </a:r>
            <a:r>
              <a:rPr lang="en-US" sz="2000" dirty="0" smtClean="0"/>
              <a:t>≈</a:t>
            </a:r>
            <a:r>
              <a:rPr lang="ru-RU" sz="2000" dirty="0" smtClean="0"/>
              <a:t>20 м.</a:t>
            </a:r>
            <a:endParaRPr lang="ru-RU" sz="2000" dirty="0"/>
          </a:p>
        </p:txBody>
      </p:sp>
      <p:pic>
        <p:nvPicPr>
          <p:cNvPr id="1026" name="Picture 2" descr="C:\Users\Юзер\Desktop\Безымя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8496944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089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45</TotalTime>
  <Words>92</Words>
  <Application>Microsoft Office PowerPoint</Application>
  <PresentationFormat>Экран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Горизонт</vt:lpstr>
      <vt:lpstr>Творческая работа “Измерение высоты водонапорной башни при помощи подобия треугольников”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Творческая работа “Измерение высоты водонапорной башни при помощи подобия треугольников”</dc:title>
  <dc:creator>Юзер</dc:creator>
  <cp:lastModifiedBy>Юзер</cp:lastModifiedBy>
  <cp:revision>6</cp:revision>
  <dcterms:created xsi:type="dcterms:W3CDTF">2015-02-27T15:54:29Z</dcterms:created>
  <dcterms:modified xsi:type="dcterms:W3CDTF">2015-02-27T16:42:43Z</dcterms:modified>
</cp:coreProperties>
</file>