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65" r:id="rId3"/>
    <p:sldId id="258" r:id="rId4"/>
    <p:sldId id="292" r:id="rId5"/>
    <p:sldId id="299" r:id="rId6"/>
    <p:sldId id="300" r:id="rId7"/>
    <p:sldId id="281" r:id="rId8"/>
    <p:sldId id="301" r:id="rId9"/>
    <p:sldId id="285" r:id="rId10"/>
    <p:sldId id="286" r:id="rId11"/>
    <p:sldId id="284" r:id="rId12"/>
    <p:sldId id="283" r:id="rId13"/>
    <p:sldId id="273" r:id="rId14"/>
    <p:sldId id="272" r:id="rId15"/>
    <p:sldId id="289" r:id="rId16"/>
    <p:sldId id="290" r:id="rId17"/>
    <p:sldId id="275" r:id="rId18"/>
    <p:sldId id="297" r:id="rId19"/>
    <p:sldId id="296" r:id="rId20"/>
    <p:sldId id="294" r:id="rId21"/>
    <p:sldId id="295" r:id="rId22"/>
    <p:sldId id="26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E2D23-6047-4A5C-A099-90BB0B48A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0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7B86D-3C1F-4076-8650-5AB2DD926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5BB8A-8D59-4353-B4CB-C9E272857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040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98A13-8DEA-41AF-AB20-112B7DF06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4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E64A1-EF07-475B-9546-9F52E5646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3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0FA91-D9C6-491D-B479-4EDE623D2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0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09505-3D5F-46AE-9012-310F4F87A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0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DB15E-A68D-426E-B4BD-1C7EAD03C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5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3A308-7CFE-4F0D-B9F4-8C8BE75AA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4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7F349-508B-4835-8070-09B1D6EB7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7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3982B-66BF-42A3-A797-E389070CE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9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50000">
              <a:schemeClr val="bg1"/>
            </a:gs>
            <a:gs pos="100000">
              <a:srgbClr val="99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7C7A988-66F4-4ADD-9609-DF50D11DD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825" y="457200"/>
            <a:ext cx="7115175" cy="593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950913"/>
            <a:ext cx="72390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976313"/>
            <a:ext cx="7086600" cy="490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движ пеш запрещ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069975"/>
            <a:ext cx="74676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smtClean="0"/>
              <a:t>4. Предписывающие знаки</a:t>
            </a:r>
          </a:p>
        </p:txBody>
      </p:sp>
      <p:pic>
        <p:nvPicPr>
          <p:cNvPr id="14339" name="Picture 4" descr="ВЕЛ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358900"/>
            <a:ext cx="7391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Безымянны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827088"/>
            <a:ext cx="746760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5. Знаки особых предписаний</a:t>
            </a:r>
          </a:p>
        </p:txBody>
      </p:sp>
      <p:pic>
        <p:nvPicPr>
          <p:cNvPr id="16387" name="Picture 4" descr="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00100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5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" y="931863"/>
            <a:ext cx="7924800" cy="4995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пеше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663" y="10287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6. Знаки сервиса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1371600"/>
            <a:ext cx="7394575" cy="505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75" y="1087438"/>
            <a:ext cx="7540625" cy="468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</a:rPr>
              <a:t>Соблюдайте правила дорожного движения!</a:t>
            </a:r>
          </a:p>
        </p:txBody>
      </p:sp>
      <p:pic>
        <p:nvPicPr>
          <p:cNvPr id="3075" name="Picture 4" descr="b_2d52fa179fce30b246e5c3f597ee010c[1]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828800"/>
            <a:ext cx="5105400" cy="3382963"/>
          </a:xfrm>
          <a:noFill/>
          <a:ln w="76200" cmpd="tri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70344" y="1799358"/>
            <a:ext cx="3044425" cy="34851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Знаки разные дорожные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Нам о важном говорят!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Пешеходы,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Будьте осторожны!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Помните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Что нельзя, а что можно!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На дороге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Как вести себя,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Чтобы точно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007635"/>
                  </a:solidFill>
                </a:ln>
                <a:solidFill>
                  <a:srgbClr val="67F782"/>
                </a:solidFill>
                <a:latin typeface="Times New Roman" pitchFamily="18" charset="0"/>
                <a:cs typeface="Times New Roman" pitchFamily="18" charset="0"/>
              </a:rPr>
              <a:t>Защитить себя!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Какой знак?</a:t>
            </a:r>
          </a:p>
        </p:txBody>
      </p:sp>
      <p:pic>
        <p:nvPicPr>
          <p:cNvPr id="21507" name="Picture 4" descr="265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438" y="1600200"/>
            <a:ext cx="4683125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Ъ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572500" cy="6429375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Будьте внимательны на дорогах !</a:t>
            </a:r>
          </a:p>
        </p:txBody>
      </p:sp>
      <p:pic>
        <p:nvPicPr>
          <p:cNvPr id="23555" name="Picture 4" descr="keks[1]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9050" y="1600200"/>
            <a:ext cx="40259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Светофор </a:t>
            </a:r>
          </a:p>
        </p:txBody>
      </p:sp>
      <p:pic>
        <p:nvPicPr>
          <p:cNvPr id="4099" name="Picture 4" descr="foto_bez_09[1]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6850" y="1843088"/>
            <a:ext cx="621030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Какой знак?</a:t>
            </a:r>
          </a:p>
        </p:txBody>
      </p:sp>
      <p:pic>
        <p:nvPicPr>
          <p:cNvPr id="5123" name="Picture 3" descr="skazki-0036[1]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9775" y="1600200"/>
            <a:ext cx="5124450" cy="4525963"/>
          </a:xfrm>
          <a:noFill/>
          <a:ln w="76200" cmpd="tri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Предупреждающие знаки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025" y="1371600"/>
            <a:ext cx="7235825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" y="898525"/>
            <a:ext cx="7694613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2. Знаки приоритета</a:t>
            </a:r>
          </a:p>
        </p:txBody>
      </p:sp>
      <p:pic>
        <p:nvPicPr>
          <p:cNvPr id="8195" name="Picture 4" descr="уступ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6858000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74638"/>
            <a:ext cx="7315200" cy="605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3. Запрещающие знаки</a:t>
            </a:r>
          </a:p>
        </p:txBody>
      </p:sp>
      <p:pic>
        <p:nvPicPr>
          <p:cNvPr id="10243" name="Picture 4" descr="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71628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75</Words>
  <Application>Microsoft Office PowerPoint</Application>
  <PresentationFormat>Экран (4:3)</PresentationFormat>
  <Paragraphs>21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Оформление по умолчанию</vt:lpstr>
      <vt:lpstr>Презентация PowerPoint</vt:lpstr>
      <vt:lpstr>Соблюдайте правила дорожного движения!</vt:lpstr>
      <vt:lpstr>Светофор </vt:lpstr>
      <vt:lpstr>Какой знак?</vt:lpstr>
      <vt:lpstr>1. Предупреждающие знаки</vt:lpstr>
      <vt:lpstr>Презентация PowerPoint</vt:lpstr>
      <vt:lpstr>2. Знаки приоритета</vt:lpstr>
      <vt:lpstr>Презентация PowerPoint</vt:lpstr>
      <vt:lpstr>3. Запрещающие знаки</vt:lpstr>
      <vt:lpstr>Презентация PowerPoint</vt:lpstr>
      <vt:lpstr>Презентация PowerPoint</vt:lpstr>
      <vt:lpstr>Презентация PowerPoint</vt:lpstr>
      <vt:lpstr>4. Предписывающие знаки</vt:lpstr>
      <vt:lpstr>Презентация PowerPoint</vt:lpstr>
      <vt:lpstr>5. Знаки особых предписаний</vt:lpstr>
      <vt:lpstr>Презентация PowerPoint</vt:lpstr>
      <vt:lpstr>Презентация PowerPoint</vt:lpstr>
      <vt:lpstr>6. Знаки сервиса</vt:lpstr>
      <vt:lpstr>Презентация PowerPoint</vt:lpstr>
      <vt:lpstr>Какой знак?</vt:lpstr>
      <vt:lpstr>Презентация PowerPoint</vt:lpstr>
      <vt:lpstr>Будьте внимательны на дорогах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</dc:creator>
  <cp:lastModifiedBy>Админ</cp:lastModifiedBy>
  <cp:revision>22</cp:revision>
  <cp:lastPrinted>1601-01-01T00:00:00Z</cp:lastPrinted>
  <dcterms:created xsi:type="dcterms:W3CDTF">1601-01-01T00:00:00Z</dcterms:created>
  <dcterms:modified xsi:type="dcterms:W3CDTF">2015-10-06T07:22:41Z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