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8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62" r:id="rId13"/>
    <p:sldId id="266" r:id="rId14"/>
    <p:sldId id="280" r:id="rId15"/>
    <p:sldId id="281" r:id="rId16"/>
    <p:sldId id="282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EBCF2-0817-46FE-97BF-7C4ABDCC19F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CDD0D-F978-40E8-AC23-D74AEAAEE9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EBCF2-0817-46FE-97BF-7C4ABDCC19F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CDD0D-F978-40E8-AC23-D74AEAAEE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EBCF2-0817-46FE-97BF-7C4ABDCC19F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CDD0D-F978-40E8-AC23-D74AEAAEE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EBCF2-0817-46FE-97BF-7C4ABDCC19F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CDD0D-F978-40E8-AC23-D74AEAAEE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EBCF2-0817-46FE-97BF-7C4ABDCC19F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CDD0D-F978-40E8-AC23-D74AEAAEE9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EBCF2-0817-46FE-97BF-7C4ABDCC19F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CDD0D-F978-40E8-AC23-D74AEAAEE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EBCF2-0817-46FE-97BF-7C4ABDCC19F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CDD0D-F978-40E8-AC23-D74AEAAEE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EBCF2-0817-46FE-97BF-7C4ABDCC19F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CDD0D-F978-40E8-AC23-D74AEAAEE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EBCF2-0817-46FE-97BF-7C4ABDCC19F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CDD0D-F978-40E8-AC23-D74AEAAEE9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EBCF2-0817-46FE-97BF-7C4ABDCC19F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CDD0D-F978-40E8-AC23-D74AEAAEE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7EBCF2-0817-46FE-97BF-7C4ABDCC19F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CDD0D-F978-40E8-AC23-D74AEAAEE9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17EBCF2-0817-46FE-97BF-7C4ABDCC19FC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DBCDD0D-F978-40E8-AC23-D74AEAAEE9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3240" y="1071546"/>
            <a:ext cx="5857916" cy="1571636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Цветы. Какие они?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4714884"/>
            <a:ext cx="4572032" cy="164307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Сарыцина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Оксана Викторовна воспитатель ГБДОУ Детский сад № 4 выборгского района Санкт-Петербурга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53451__cute-children_p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3429000"/>
            <a:ext cx="400052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929618" cy="164307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Пион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расцвел на грядке 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 удивил красою, 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Он весь покрыт росою - 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На нас глядит украдкой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origin_unknown_valley_of_the_shadows_19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2331845"/>
            <a:ext cx="6783933" cy="45261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4147374" cy="1571636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Nartsi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5" y="2031986"/>
            <a:ext cx="6858048" cy="43545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428728" y="357166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Узкий лист, узорчатый наряд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Аромата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тонкого каприз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весне наполнит снова сад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Хрупкою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изящностью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НАРЦИСС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Ну что запомнили названия цветов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17042865_1408805805_youloveit_ru_fei_din_din_kartinki27.png">
            <a:hlinkClick r:id="" action="ppaction://noaction" highlightClick="1"/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044552"/>
            <a:ext cx="4929222" cy="49292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57818" y="1571612"/>
            <a:ext cx="3575870" cy="4615828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Сейчас я загадаю вам загадки, а вы должны будете отгадать название цветка и где он растёт.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74320"/>
            <a:ext cx="7004894" cy="725788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1107123"/>
            <a:ext cx="2928958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Замечательный цветок,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Словно яркий огонек.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Пышный, важный, словно пан,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Нежный бархатный...</a:t>
            </a:r>
          </a:p>
          <a:p>
            <a:pPr marL="0" marR="0" lvl="0" indent="1143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narashchivanie-volos-kapsulnoe-korrekciya-naroshchennogo-volosa-v-dnepropetrovske--0c89-1363862634227372-1-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214686"/>
            <a:ext cx="4080177" cy="27489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Рисунок 8" descr="0d0e2d0da9d659b28f3d9682ab612d1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857628"/>
            <a:ext cx="4186246" cy="28337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857752" y="1352778"/>
            <a:ext cx="307183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спешит весне навстречу,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везде его замечу: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Жёлтенький кафтанчик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Носит...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307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749510"/>
            <a:ext cx="242889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– цветочный принц-поэт,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шляпу желтую одет.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 весну сонет на бис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Прочитает нам ...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Nartsi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571876"/>
            <a:ext cx="4214842" cy="26762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929190" y="642918"/>
            <a:ext cx="307183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 грибы несли в корзине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еще цветочек синий.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Этот полевой цветок -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Тонкий нежный...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6bd2af7c3e08a4af2b72462c478711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3411140"/>
            <a:ext cx="3714776" cy="27860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428605"/>
            <a:ext cx="39290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Посмотрите - у ограды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Расцвела царица сада.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тюльпан и не мимоза,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в шипах красотка...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35716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 растет повсюду летом -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поле и у кочек.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 изящен, фиолетов,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Это - ...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rozy_88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928934"/>
            <a:ext cx="3500462" cy="2913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kolokolchik-smerti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2857496"/>
            <a:ext cx="3619871" cy="299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1071546"/>
            <a:ext cx="3707896" cy="478634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Ребята. Вам понравилось путешествие? Спасибо что  побывали в нашей цветочной стране.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tink-mashup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1071546"/>
            <a:ext cx="2552700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 новых встреч!!!</a:t>
            </a:r>
            <a:endParaRPr lang="ru-RU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6hlQZPUE5X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1500174"/>
            <a:ext cx="5310202" cy="5206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JZ4DIyuOcO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090159" y="1524000"/>
            <a:ext cx="2347481" cy="4664075"/>
          </a:xfrm>
          <a:scene3d>
            <a:camera prst="obliqueBottomLeft"/>
            <a:lightRig rig="threePt" dir="t"/>
          </a:scene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Здравствуйте ребята. Сегодня я хочу вас познакомить с моими любимыми растениями, цветами. А вы любите цветы?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А вы знаете  </a:t>
            </a:r>
            <a:r>
              <a:rPr lang="ru-RU" sz="1600" dirty="0" smtClean="0"/>
              <a:t>где растут цветы?  Цветы растут не только в саду но и в поле.</a:t>
            </a:r>
            <a:endParaRPr lang="ru-RU" sz="1600" dirty="0"/>
          </a:p>
        </p:txBody>
      </p:sp>
      <p:pic>
        <p:nvPicPr>
          <p:cNvPr id="3" name="Рисунок 2" descr="Garden-House-Oregon-Wallpaper-1024x768-1024x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1500174"/>
            <a:ext cx="4145309" cy="2428892"/>
          </a:xfrm>
          <a:prstGeom prst="rect">
            <a:avLst/>
          </a:prstGeom>
        </p:spPr>
      </p:pic>
      <p:pic>
        <p:nvPicPr>
          <p:cNvPr id="4" name="Рисунок 3" descr="251290_c8886f59bcfa7877cfd77440123b54bc_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3947818"/>
            <a:ext cx="3950963" cy="2686346"/>
          </a:xfrm>
          <a:prstGeom prst="rect">
            <a:avLst/>
          </a:prstGeom>
        </p:spPr>
      </p:pic>
      <p:pic>
        <p:nvPicPr>
          <p:cNvPr id="5" name="Рисунок 4" descr="0_6bfd4_8fc272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16" y="285728"/>
            <a:ext cx="1643074" cy="32780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1066800"/>
            <a:ext cx="2700774" cy="3290894"/>
          </a:xfrm>
        </p:spPr>
        <p:txBody>
          <a:bodyPr/>
          <a:lstStyle/>
          <a:p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Синее небо упало на луг,</a:t>
            </a:r>
            <a:b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Синим-пресиним всё стало вокруг,</a:t>
            </a:r>
            <a:b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лугу расцвели, у синей реки,</a:t>
            </a:r>
            <a:b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синие небо, цветки –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асильки</a:t>
            </a:r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_6fbae_f32397d6_X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802" r="2802"/>
          <a:stretch>
            <a:fillRect/>
          </a:stretch>
        </p:blipFill>
        <p:spPr>
          <a:xfrm>
            <a:off x="285720" y="714356"/>
            <a:ext cx="5500726" cy="50006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00562" y="5857892"/>
            <a:ext cx="4419600" cy="642942"/>
          </a:xfrm>
        </p:spPr>
        <p:txBody>
          <a:bodyPr>
            <a:normAutofit/>
          </a:bodyPr>
          <a:lstStyle/>
          <a:p>
            <a:pPr algn="ctr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1285860"/>
            <a:ext cx="2957514" cy="4214842"/>
          </a:xfrm>
        </p:spPr>
        <p:txBody>
          <a:bodyPr/>
          <a:lstStyle/>
          <a:p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Эй,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омашки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Дайте мне ответ:</a:t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 откуда,</a:t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не секрет?</a:t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Не секрет, —</a:t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ответили ромашки, —</a:t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 носило солнышко</a:t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кармашке</a:t>
            </a:r>
            <a:endParaRPr lang="ru-RU" sz="2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97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055" r="8055"/>
          <a:stretch>
            <a:fillRect/>
          </a:stretch>
        </p:blipFill>
        <p:spPr>
          <a:xfrm>
            <a:off x="285720" y="785793"/>
            <a:ext cx="5357850" cy="50590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2500330" cy="557216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b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Уронило солнце</a:t>
            </a:r>
            <a:br>
              <a:rPr lang="ru-RU" sz="2000" b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лучик золотой.</a:t>
            </a:r>
            <a:br>
              <a:rPr lang="ru-RU" sz="2000" b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Вырос </a:t>
            </a:r>
            <a:r>
              <a:rPr lang="ru-RU" sz="20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дуванчик</a:t>
            </a:r>
            <a:r>
              <a:rPr lang="ru-RU" sz="2000" b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первый, молодой!</a:t>
            </a:r>
            <a:br>
              <a:rPr lang="ru-RU" sz="2000" b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 него чудесный</a:t>
            </a:r>
            <a:br>
              <a:rPr lang="ru-RU" sz="2000" b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золотистый цвет,</a:t>
            </a:r>
            <a:br>
              <a:rPr lang="ru-RU" sz="2000" b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он большого солнца</a:t>
            </a:r>
            <a:br>
              <a:rPr lang="ru-RU" sz="2000" b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маленький портрет!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286380" y="0"/>
            <a:ext cx="3357586" cy="21054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loewenzahnmarienkaefer_ivan-trucic-fotolia_op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1071546"/>
            <a:ext cx="6266946" cy="47002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2214578" cy="48577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Колокольчик 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синий цвет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Ты открой нам свой секрет,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Почему ты не звенишь,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Хоть головкой шевелишь,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То от ветра клонишься,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То от солнца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скроешься.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3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1714488"/>
            <a:ext cx="5835903" cy="446274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6636854" cy="940102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pic>
        <p:nvPicPr>
          <p:cNvPr id="3" name="Рисунок 2" descr="1758277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1285860"/>
            <a:ext cx="5959457" cy="52562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1785926"/>
            <a:ext cx="30003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Май, тепло и скоро лето.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зелень всё и вся одето.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Словно огненный фонтан —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Раскрывается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юльпан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8" y="274320"/>
            <a:ext cx="2571768" cy="636939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Роза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капризна и нежна, 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любому празднику нужна. 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Может быть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белой, желтой, красной, 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остаётся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всегда прекрасной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3" name="Рисунок 2" descr="99-1173-7859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071678"/>
            <a:ext cx="5857916" cy="46339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526</TotalTime>
  <Words>257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Цветы. Какие они?</vt:lpstr>
      <vt:lpstr>Слайд 2</vt:lpstr>
      <vt:lpstr>А вы знаете  где растут цветы?  Цветы растут не только в саду но и в поле.</vt:lpstr>
      <vt:lpstr>Синее небо упало на луг, Синим-пресиним всё стало вокруг, На лугу расцвели, у синей реки, Как синие небо, цветки – Васильки. </vt:lpstr>
      <vt:lpstr>Эй, Ромашки, Дайте мне ответ: Вы откуда, Если не секрет? — Не секрет, — ответили ромашки, — Нас носило солнышко В кармашке</vt:lpstr>
      <vt:lpstr>Уронило солнце лучик золотой. Вырос одуванчик первый, молодой! У него чудесный золотистый цвет, он большого солнца маленький портрет!  </vt:lpstr>
      <vt:lpstr>Колокольчик - синий цвет Ты открой нам свой секрет, Почему ты не звенишь, Хоть головкой шевелишь, То от ветра клонишься, То от солнца скроешься.</vt:lpstr>
      <vt:lpstr>Слайд 8</vt:lpstr>
      <vt:lpstr>     Роза  капризна и нежна,  К любому празднику нужна.  Может быть белой, желтой, красной,  Но остаётся всегда прекрасной .    </vt:lpstr>
      <vt:lpstr>Пион расцвел на грядке  И удивил красою,  Он весь покрыт росою -  На нас глядит украдкой.</vt:lpstr>
      <vt:lpstr> </vt:lpstr>
      <vt:lpstr>Ну что запомнили названия цветов?</vt:lpstr>
      <vt:lpstr>Слайд 13</vt:lpstr>
      <vt:lpstr>Слайд 14</vt:lpstr>
      <vt:lpstr>Слайд 15</vt:lpstr>
      <vt:lpstr>Ребята. Вам понравилось путешествие? Спасибо что  побывали в нашей цветочной стране. </vt:lpstr>
      <vt:lpstr>До новых встреч!!!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Ксюша</dc:creator>
  <cp:lastModifiedBy>Ксюша</cp:lastModifiedBy>
  <cp:revision>56</cp:revision>
  <dcterms:created xsi:type="dcterms:W3CDTF">2015-09-24T11:30:00Z</dcterms:created>
  <dcterms:modified xsi:type="dcterms:W3CDTF">2015-10-06T18:07:50Z</dcterms:modified>
</cp:coreProperties>
</file>