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09963BD-C233-4526-91FC-37A1C6F130D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B370B31-9BFA-4F91-A83B-2476CCEDC3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Презентация для секции:</a:t>
            </a:r>
            <a:br>
              <a:rPr lang="ru-RU" b="1" dirty="0" smtClean="0"/>
            </a:br>
            <a:r>
              <a:rPr lang="ru-RU" b="1" dirty="0" smtClean="0"/>
              <a:t>« Ландшафтный дизайн»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019096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     ученица    11 класса    Коваленко               	Анастасия</a:t>
            </a:r>
          </a:p>
          <a:p>
            <a:r>
              <a:rPr lang="ru-RU" dirty="0" smtClean="0"/>
              <a:t>	МКОУ « СОШ№9» </a:t>
            </a:r>
            <a:endParaRPr lang="ru-RU" dirty="0"/>
          </a:p>
        </p:txBody>
      </p:sp>
      <p:pic>
        <p:nvPicPr>
          <p:cNvPr id="2051" name="Picture 3" descr="I:\цв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212976"/>
            <a:ext cx="7956376" cy="3645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Сальвия</a:t>
            </a:r>
            <a:r>
              <a:rPr lang="ru-RU" dirty="0" smtClean="0"/>
              <a:t>-</a:t>
            </a:r>
            <a:r>
              <a:rPr lang="en-US" dirty="0" smtClean="0"/>
              <a:t>Salvia </a:t>
            </a:r>
            <a:r>
              <a:rPr lang="en-US" dirty="0" err="1" smtClean="0"/>
              <a:t>splendens</a:t>
            </a:r>
            <a:r>
              <a:rPr lang="en-US" dirty="0" smtClean="0"/>
              <a:t> Scarlet</a:t>
            </a:r>
            <a:endParaRPr lang="ru-RU" dirty="0"/>
          </a:p>
        </p:txBody>
      </p:sp>
      <p:pic>
        <p:nvPicPr>
          <p:cNvPr id="5122" name="Picture 2" descr="C:\Users\Чмутов\Desktop\цв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1484784"/>
            <a:ext cx="5832647" cy="518457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948264" y="1196752"/>
            <a:ext cx="2282552" cy="5328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Компактное однолетнее растение, высотой 25 – 30 см</a:t>
            </a:r>
          </a:p>
          <a:p>
            <a:pPr algn="ctr"/>
            <a:r>
              <a:rPr lang="ru-RU" sz="2400" b="1" dirty="0" smtClean="0"/>
              <a:t>с</a:t>
            </a:r>
            <a:r>
              <a:rPr lang="ru-RU" sz="2400" b="1" dirty="0" smtClean="0"/>
              <a:t> </a:t>
            </a:r>
            <a:r>
              <a:rPr lang="ru-RU" sz="2400" b="1" dirty="0" smtClean="0"/>
              <a:t>ярко красными соцветиями</a:t>
            </a:r>
            <a:r>
              <a:rPr lang="ru-RU" sz="2400" b="1" dirty="0" smtClean="0"/>
              <a:t>. Семейство </a:t>
            </a:r>
            <a:r>
              <a:rPr lang="ru-RU" sz="2400" b="1" dirty="0" err="1" smtClean="0"/>
              <a:t>Яснотковые</a:t>
            </a:r>
            <a:r>
              <a:rPr lang="ru-RU" sz="2400" b="1" smtClean="0"/>
              <a:t>.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Цветение: с весны до поздней осени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Петунья парковая- </a:t>
            </a:r>
            <a:r>
              <a:rPr lang="en-US" dirty="0" smtClean="0"/>
              <a:t>Petunia garden</a:t>
            </a:r>
            <a:endParaRPr lang="ru-RU" dirty="0"/>
          </a:p>
        </p:txBody>
      </p:sp>
      <p:pic>
        <p:nvPicPr>
          <p:cNvPr id="6146" name="Picture 2" descr="C:\Users\Чмутов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4917455" cy="518457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156176" y="1268760"/>
            <a:ext cx="2808312" cy="5589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Травянистое, однолетнее  растение, семейства паслёновых. Эффектное, неприхотливое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Агератум</a:t>
            </a:r>
            <a:r>
              <a:rPr lang="ru-RU" dirty="0" smtClean="0"/>
              <a:t>- </a:t>
            </a:r>
            <a:r>
              <a:rPr lang="en-US" dirty="0" smtClean="0"/>
              <a:t>Ageratum</a:t>
            </a:r>
            <a:endParaRPr lang="ru-RU" dirty="0"/>
          </a:p>
        </p:txBody>
      </p:sp>
      <p:pic>
        <p:nvPicPr>
          <p:cNvPr id="7170" name="Picture 2" descr="C:\Users\Чмутов\Desktop\Ageratu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1484784"/>
            <a:ext cx="5184576" cy="537321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372200" y="1556792"/>
            <a:ext cx="2771800" cy="4968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Однолетнее, декоративное растение из семейства Астровые. Высота10-15см, цветение обильное с ранней весны до заморозков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Экономическое обоснование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Стоимость семян:</a:t>
            </a:r>
          </a:p>
          <a:p>
            <a:r>
              <a:rPr lang="ru-RU" sz="2800" b="1" dirty="0" err="1" smtClean="0"/>
              <a:t>Сальвия</a:t>
            </a:r>
            <a:r>
              <a:rPr lang="ru-RU" sz="2800" b="1" dirty="0" smtClean="0"/>
              <a:t> – 45 </a:t>
            </a:r>
            <a:r>
              <a:rPr lang="ru-RU" sz="2800" b="1" dirty="0" err="1" smtClean="0"/>
              <a:t>р</a:t>
            </a:r>
            <a:endParaRPr lang="ru-RU" sz="2800" b="1" dirty="0" smtClean="0"/>
          </a:p>
          <a:p>
            <a:r>
              <a:rPr lang="ru-RU" sz="2800" b="1" dirty="0" smtClean="0"/>
              <a:t>Петунья – 250 </a:t>
            </a:r>
            <a:r>
              <a:rPr lang="ru-RU" sz="2800" b="1" dirty="0" err="1" smtClean="0"/>
              <a:t>р</a:t>
            </a:r>
            <a:endParaRPr lang="ru-RU" sz="2800" b="1" dirty="0" smtClean="0"/>
          </a:p>
          <a:p>
            <a:r>
              <a:rPr lang="ru-RU" sz="2800" b="1" dirty="0" err="1" smtClean="0"/>
              <a:t>Агератум</a:t>
            </a:r>
            <a:r>
              <a:rPr lang="ru-RU" sz="2800" b="1" dirty="0" smtClean="0"/>
              <a:t> – 40р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Всего:335 </a:t>
            </a:r>
            <a:r>
              <a:rPr lang="ru-RU" sz="2800" b="1" dirty="0" err="1" smtClean="0"/>
              <a:t>р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Чмутов\Desktop\цв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4423871" cy="640871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5831632" y="188640"/>
            <a:ext cx="3312368" cy="6669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Народная мудрость гласит: « Кто выращивает цветы, тот приносит радость себе и людям»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Чмутов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0"/>
            <a:ext cx="5544615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588224" y="260648"/>
            <a:ext cx="2555776" cy="6597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Цветники – один из эффективных приёмов оформления объектов ландшафтной архитектуры, скверов, подходов к общественным зданиям, композиционных узлов садов, парков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Чмутов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404664"/>
            <a:ext cx="5832648" cy="645333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732240" y="260648"/>
            <a:ext cx="2411760" cy="63367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Цветники делятся на: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/>
              <a:t>группы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/>
              <a:t>Миксбордеры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/>
              <a:t>Солитеры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/>
              <a:t>Клумбы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/>
              <a:t>Рабатки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/>
              <a:t>Бордюры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/>
              <a:t>Арабески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dirty="0" smtClean="0"/>
              <a:t>розарии</a:t>
            </a:r>
          </a:p>
          <a:p>
            <a:pPr algn="ctr">
              <a:buFont typeface="Wingdings" pitchFamily="2" charset="2"/>
              <a:buChar char="§"/>
            </a:pPr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Чмутов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188640"/>
            <a:ext cx="5184576" cy="666936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156176" y="260648"/>
            <a:ext cx="2987824" cy="6597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 выполнении проекта «Дизайн клумбы»</a:t>
            </a:r>
          </a:p>
          <a:p>
            <a:pPr algn="ctr"/>
            <a:r>
              <a:rPr lang="ru-RU" sz="2400" dirty="0" smtClean="0"/>
              <a:t>Учитывались: 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2400" dirty="0" smtClean="0"/>
              <a:t>Высота растения</a:t>
            </a:r>
          </a:p>
          <a:p>
            <a:pPr marL="457200" indent="-457200" algn="ctr"/>
            <a:r>
              <a:rPr lang="ru-RU" sz="2400" dirty="0" smtClean="0"/>
              <a:t>2. Декоративность</a:t>
            </a:r>
          </a:p>
          <a:p>
            <a:pPr marL="457200" indent="-457200" algn="ctr"/>
            <a:r>
              <a:rPr lang="ru-RU" sz="2400" dirty="0" smtClean="0"/>
              <a:t>3. Цветовая гамма</a:t>
            </a:r>
          </a:p>
          <a:p>
            <a:pPr marL="457200" indent="-457200" algn="ctr"/>
            <a:r>
              <a:rPr lang="ru-RU" sz="2400" dirty="0" smtClean="0"/>
              <a:t>4. Время цветения</a:t>
            </a:r>
          </a:p>
          <a:p>
            <a:pPr marL="457200" indent="-457200" algn="ctr"/>
            <a:endParaRPr lang="ru-RU" sz="2400" dirty="0" smtClean="0"/>
          </a:p>
          <a:p>
            <a:pPr marL="457200" indent="-457200" algn="ctr">
              <a:buFont typeface="+mj-lt"/>
              <a:buAutoNum type="arabicPeriod"/>
            </a:pP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47664" y="332656"/>
            <a:ext cx="7344816" cy="63367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 центре клумбы расположены саженцы </a:t>
            </a:r>
            <a:r>
              <a:rPr lang="ru-RU" sz="2800" dirty="0" err="1" smtClean="0"/>
              <a:t>сальвии</a:t>
            </a:r>
            <a:r>
              <a:rPr lang="ru-RU" sz="2800" dirty="0" smtClean="0"/>
              <a:t>, </a:t>
            </a:r>
          </a:p>
          <a:p>
            <a:pPr algn="ctr"/>
            <a:r>
              <a:rPr lang="ru-RU" sz="2800" dirty="0" smtClean="0"/>
              <a:t>Следующее кольцо образованно петуньей, обрамляет клумбу голубой </a:t>
            </a:r>
            <a:r>
              <a:rPr lang="ru-RU" sz="2800" dirty="0" err="1" smtClean="0"/>
              <a:t>агератум</a:t>
            </a:r>
            <a:endParaRPr lang="ru-RU" sz="2800" dirty="0" smtClean="0"/>
          </a:p>
          <a:p>
            <a:pPr algn="ctr"/>
            <a:r>
              <a:rPr lang="ru-RU" sz="2800" dirty="0" smtClean="0"/>
              <a:t>Клумба относится к регулярным,  все растения цветут одновременно, между растениями просматриваются чёткие границы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Обоснование подбора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1. Низкая себестоимость</a:t>
            </a:r>
          </a:p>
          <a:p>
            <a:r>
              <a:rPr lang="ru-RU" b="1" dirty="0" smtClean="0"/>
              <a:t>2. Растения неприхотливы</a:t>
            </a:r>
          </a:p>
          <a:p>
            <a:r>
              <a:rPr lang="ru-RU" b="1" dirty="0" smtClean="0"/>
              <a:t>3. Высокая эстетичность</a:t>
            </a:r>
          </a:p>
          <a:p>
            <a:r>
              <a:rPr lang="ru-RU" b="1" dirty="0" smtClean="0"/>
              <a:t>4.Продолжительное время цветения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Уход за растениями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Своевременный полив , рыхление почвы, удаление сорных растений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		Схема клумбы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15616" y="1772816"/>
            <a:ext cx="4752528" cy="439248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                                              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835696" y="2636912"/>
            <a:ext cx="3024336" cy="28083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                           2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555776" y="3284984"/>
            <a:ext cx="1584176" cy="15121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836712"/>
            <a:ext cx="2987824" cy="55446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AutoNum type="arabicPeriod"/>
            </a:pPr>
            <a:r>
              <a:rPr lang="ru-RU" sz="2800" b="1" dirty="0" err="1" smtClean="0"/>
              <a:t>Сальвия</a:t>
            </a:r>
            <a:endParaRPr lang="ru-RU" sz="2800" b="1" dirty="0" smtClean="0"/>
          </a:p>
          <a:p>
            <a:pPr marL="457200" indent="-457200" algn="ctr">
              <a:buAutoNum type="arabicPeriod"/>
            </a:pPr>
            <a:r>
              <a:rPr lang="ru-RU" sz="2800" b="1" dirty="0" smtClean="0"/>
              <a:t> Петунья</a:t>
            </a:r>
          </a:p>
          <a:p>
            <a:pPr marL="457200" indent="-457200" algn="ctr">
              <a:buAutoNum type="arabicPeriod"/>
            </a:pPr>
            <a:r>
              <a:rPr lang="ru-RU" sz="2800" b="1" dirty="0" err="1" smtClean="0"/>
              <a:t>Агератум</a:t>
            </a:r>
            <a:endParaRPr lang="ru-RU" sz="2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Фотография клумбы</a:t>
            </a:r>
            <a:endParaRPr lang="ru-RU" dirty="0"/>
          </a:p>
        </p:txBody>
      </p:sp>
      <p:pic>
        <p:nvPicPr>
          <p:cNvPr id="1026" name="Picture 2" descr="C:\Users\Чмутов\Desktop\к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6768752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117</TotalTime>
  <Words>232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    Презентация для секции: « Ландшафтный дизайн» </vt:lpstr>
      <vt:lpstr>Слайд 2</vt:lpstr>
      <vt:lpstr>Слайд 3</vt:lpstr>
      <vt:lpstr>Слайд 4</vt:lpstr>
      <vt:lpstr>Слайд 5</vt:lpstr>
      <vt:lpstr>Обоснование подбора материала</vt:lpstr>
      <vt:lpstr>Уход за растениями</vt:lpstr>
      <vt:lpstr>  Схема клумбы </vt:lpstr>
      <vt:lpstr>Фотография клумбы</vt:lpstr>
      <vt:lpstr> Сальвия-Salvia splendens Scarlet</vt:lpstr>
      <vt:lpstr>Петунья парковая- Petunia garden</vt:lpstr>
      <vt:lpstr>Агератум- Ageratum</vt:lpstr>
      <vt:lpstr>Экономическое обоснование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46</cp:revision>
  <dcterms:created xsi:type="dcterms:W3CDTF">2015-04-28T16:39:01Z</dcterms:created>
  <dcterms:modified xsi:type="dcterms:W3CDTF">2015-04-28T21:13:45Z</dcterms:modified>
</cp:coreProperties>
</file>