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3" r:id="rId4"/>
    <p:sldId id="259" r:id="rId5"/>
    <p:sldId id="274" r:id="rId6"/>
    <p:sldId id="260" r:id="rId7"/>
    <p:sldId id="261" r:id="rId8"/>
    <p:sldId id="263" r:id="rId9"/>
    <p:sldId id="264" r:id="rId10"/>
    <p:sldId id="271" r:id="rId11"/>
    <p:sldId id="272" r:id="rId12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icrosoft.com/ru-ru/images/results.aspx?qu=%D0%B8%D0%B7%D0%BE%D0%B1%D1%80%D0%B0%D0%B6%D0%B5%D0%BD%D0%B8%D1%8F&amp;ex=1" TargetMode="External"/><Relationship Id="rId7" Type="http://schemas.openxmlformats.org/officeDocument/2006/relationships/hyperlink" Target="http://www.school2100.com/pedagogam/lessons/file.php?file=13836" TargetMode="External"/><Relationship Id="rId2" Type="http://schemas.openxmlformats.org/officeDocument/2006/relationships/hyperlink" Target="http://office.microsoft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erbroda.ru/arms/2160.html" TargetMode="External"/><Relationship Id="rId5" Type="http://schemas.openxmlformats.org/officeDocument/2006/relationships/hyperlink" Target="http://gerbroda.ru/arms/2159.html" TargetMode="External"/><Relationship Id="rId4" Type="http://schemas.openxmlformats.org/officeDocument/2006/relationships/hyperlink" Target="http://bayun.ru/dia/Kak_bylo_napisano_pervoe_pismo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73707"/>
            <a:ext cx="7766936" cy="2877129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/>
              <a:t>РОД И СЕМЬЯ – ИСТОК </a:t>
            </a:r>
            <a:br>
              <a:rPr lang="ru-RU" b="1" dirty="0" smtClean="0"/>
            </a:br>
            <a:r>
              <a:rPr lang="ru-RU" b="1" dirty="0" smtClean="0"/>
              <a:t>НРАВСТВЕННЫХ ОТНОШЕНИЙ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9026" y="5187664"/>
            <a:ext cx="7766936" cy="10968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/>
              <a:t>Ромащенко У.В., учитель начальных классов</a:t>
            </a:r>
          </a:p>
          <a:p>
            <a:r>
              <a:rPr lang="ru-RU" b="1" dirty="0" smtClean="0"/>
              <a:t>ГБОУ СОШ №113 г. Москвы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0535" y="6284563"/>
            <a:ext cx="1100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 г.</a:t>
            </a:r>
          </a:p>
        </p:txBody>
      </p:sp>
    </p:spTree>
    <p:extLst>
      <p:ext uri="{BB962C8B-B14F-4D97-AF65-F5344CB8AC3E}">
        <p14:creationId xmlns:p14="http://schemas.microsoft.com/office/powerpoint/2010/main" xmlns="" val="1769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089" y="519218"/>
            <a:ext cx="9367418" cy="796119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500" b="1" dirty="0"/>
              <a:t>Вся семья </a:t>
            </a:r>
            <a:r>
              <a:rPr lang="ru-RU" sz="3500" b="1" dirty="0" smtClean="0"/>
              <a:t>вместе, </a:t>
            </a:r>
            <a:r>
              <a:rPr lang="ru-RU" sz="3500" b="1" dirty="0"/>
              <a:t>так и душа на месте.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8281" y="1152974"/>
            <a:ext cx="6746411" cy="5705026"/>
          </a:xfrm>
        </p:spPr>
      </p:pic>
    </p:spTree>
    <p:extLst>
      <p:ext uri="{BB962C8B-B14F-4D97-AF65-F5344CB8AC3E}">
        <p14:creationId xmlns:p14="http://schemas.microsoft.com/office/powerpoint/2010/main" xmlns="" val="388578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3422" y="0"/>
            <a:ext cx="10096500" cy="1450632"/>
          </a:xfr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СПИСОК ИСТОЧНИКОВ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7504" y="1553871"/>
            <a:ext cx="10648335" cy="474369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000" dirty="0" smtClean="0"/>
              <a:t>Электронное приложение к учебнику «Основы духовно-нравственной культуры народов России. Основы религиозных культур и светской этики. Основы светской этики. 4 – 5 классы. – М.: Просвещение, 2013.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000" dirty="0" smtClean="0"/>
              <a:t>Шаблон </a:t>
            </a:r>
            <a:r>
              <a:rPr lang="ru-RU" sz="2000" dirty="0"/>
              <a:t>презентации: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office.microsoft.com/</a:t>
            </a:r>
            <a:endParaRPr lang="ru-RU" sz="2000" dirty="0" smtClean="0"/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000" dirty="0" smtClean="0"/>
              <a:t>Иллюстрации к слайдам 3, 5, 8  </a:t>
            </a:r>
            <a:r>
              <a:rPr lang="en-US" sz="2000" dirty="0">
                <a:hlinkClick r:id="rId3"/>
              </a:rPr>
              <a:t>http://office.microsoft.com/ru-ru/images/results.aspx?qu=%</a:t>
            </a:r>
            <a:r>
              <a:rPr lang="en-US" sz="2000" dirty="0" smtClean="0">
                <a:hlinkClick r:id="rId3"/>
              </a:rPr>
              <a:t>D0%B8%D0%B7%D0%BE%D0%B1%D1%80%D0%B0%D0%B6%D0%B5%D0%BD%D0%B8%D1%8F&amp;ex=1</a:t>
            </a:r>
            <a:endParaRPr lang="ru-RU" sz="2000" dirty="0"/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000" dirty="0" smtClean="0"/>
              <a:t>Иллюстрация к слайду 4 </a:t>
            </a: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bayun.ru/dia/Kak_bylo_napisano_pervoe_pismo.html</a:t>
            </a:r>
            <a:endParaRPr lang="ru-RU" sz="2000" dirty="0"/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000" dirty="0" smtClean="0"/>
              <a:t>Иллюстрации к слайду 6 </a:t>
            </a:r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gerbroda.ru/arms/2159.html</a:t>
            </a:r>
            <a:r>
              <a:rPr lang="ru-RU" sz="2000" dirty="0" smtClean="0"/>
              <a:t>, </a:t>
            </a:r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gerbroda.ru/arms/2160.html</a:t>
            </a:r>
            <a:endParaRPr lang="ru-RU" sz="2000" dirty="0" smtClean="0"/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000" dirty="0" smtClean="0"/>
              <a:t>Иллюстрация к слайду 7 </a:t>
            </a:r>
            <a:r>
              <a:rPr lang="en-US" sz="2000" dirty="0">
                <a:hlinkClick r:id="rId7"/>
              </a:rPr>
              <a:t>http://</a:t>
            </a:r>
            <a:r>
              <a:rPr lang="en-US" sz="2000" dirty="0" smtClean="0">
                <a:hlinkClick r:id="rId7"/>
              </a:rPr>
              <a:t>www.school2100.com/pedagogam/lessons/file.php?file=13836</a:t>
            </a:r>
            <a:endParaRPr lang="ru-RU" sz="2000" dirty="0" smtClean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000" dirty="0" smtClean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8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025100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дпись 1"/>
          <p:cNvSpPr txBox="1"/>
          <p:nvPr/>
        </p:nvSpPr>
        <p:spPr>
          <a:xfrm>
            <a:off x="1337481" y="0"/>
            <a:ext cx="7642745" cy="447646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30000" b="1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4472C4"/>
                </a:solidFill>
                <a:effectLst>
                  <a:outerShdw blurRad="12700" dist="38100" dir="2700000" algn="tl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7Я</a:t>
            </a:r>
            <a:endParaRPr lang="ru-RU" sz="30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086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дпись 1"/>
          <p:cNvSpPr txBox="1"/>
          <p:nvPr/>
        </p:nvSpPr>
        <p:spPr>
          <a:xfrm>
            <a:off x="1337481" y="0"/>
            <a:ext cx="7642745" cy="447646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30000" b="1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4472C4"/>
                </a:solidFill>
                <a:effectLst>
                  <a:outerShdw blurRad="12700" dist="38100" dir="2700000" algn="tl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7Я</a:t>
            </a:r>
            <a:endParaRPr lang="ru-RU" sz="30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60770" y="4922293"/>
            <a:ext cx="8596668" cy="1320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8800" b="1" dirty="0"/>
              <a:t>СЕМЬЯ</a:t>
            </a:r>
          </a:p>
        </p:txBody>
      </p:sp>
    </p:spTree>
    <p:extLst>
      <p:ext uri="{BB962C8B-B14F-4D97-AF65-F5344CB8AC3E}">
        <p14:creationId xmlns:p14="http://schemas.microsoft.com/office/powerpoint/2010/main" xmlns="" val="133086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дпись 3"/>
          <p:cNvSpPr txBox="1"/>
          <p:nvPr/>
        </p:nvSpPr>
        <p:spPr>
          <a:xfrm>
            <a:off x="955344" y="-1173708"/>
            <a:ext cx="4026089" cy="470847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0" b="1" i="0" u="none" strike="noStrike" kern="0" cap="none" spc="0" normalizeH="0" baseline="0" noProof="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4472C4"/>
                </a:solidFill>
                <a:effectLst>
                  <a:outerShdw blurRad="12700" dist="38100" dir="2700000" algn="tl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,,</a:t>
            </a:r>
            <a:endParaRPr kumimoji="0" lang="ru-RU" sz="30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1433" y="206568"/>
            <a:ext cx="4326340" cy="423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1722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дпись 3"/>
          <p:cNvSpPr txBox="1"/>
          <p:nvPr/>
        </p:nvSpPr>
        <p:spPr>
          <a:xfrm>
            <a:off x="955344" y="-1173708"/>
            <a:ext cx="4026089" cy="470847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0" b="1" i="0" u="none" strike="noStrike" kern="0" cap="none" spc="0" normalizeH="0" baseline="0" noProof="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4472C4"/>
                </a:solidFill>
                <a:effectLst>
                  <a:outerShdw blurRad="12700" dist="38100" dir="2700000" algn="tl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,,</a:t>
            </a:r>
            <a:endParaRPr kumimoji="0" lang="ru-RU" sz="30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27962" y="5004179"/>
            <a:ext cx="8596668" cy="13208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86000"/>
              </a:prstClr>
            </a:outerShdw>
          </a:effectLst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8800" b="1" dirty="0"/>
              <a:t>РОД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1433" y="206568"/>
            <a:ext cx="4326340" cy="423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172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934" y="491613"/>
            <a:ext cx="9908275" cy="6125672"/>
          </a:xfrm>
        </p:spPr>
      </p:pic>
    </p:spTree>
    <p:extLst>
      <p:ext uri="{BB962C8B-B14F-4D97-AF65-F5344CB8AC3E}">
        <p14:creationId xmlns:p14="http://schemas.microsoft.com/office/powerpoint/2010/main" xmlns="" val="40663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8358" y="352969"/>
            <a:ext cx="6523630" cy="6505031"/>
          </a:xfrm>
        </p:spPr>
      </p:pic>
    </p:spTree>
    <p:extLst>
      <p:ext uri="{BB962C8B-B14F-4D97-AF65-F5344CB8AC3E}">
        <p14:creationId xmlns:p14="http://schemas.microsoft.com/office/powerpoint/2010/main" xmlns="" val="185818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35772" y="4577301"/>
            <a:ext cx="6144037" cy="2082806"/>
          </a:xfrm>
          <a:effectLst>
            <a:outerShdw blurRad="50800" dist="38100" dir="2700000" algn="tl" rotWithShape="0">
              <a:schemeClr val="tx1">
                <a:alpha val="86000"/>
              </a:schemeClr>
            </a:outerShdw>
          </a:effectLst>
        </p:spPr>
        <p:txBody>
          <a:bodyPr>
            <a:normAutofit/>
          </a:bodyPr>
          <a:lstStyle/>
          <a:p>
            <a:r>
              <a:rPr lang="ru-RU" b="1" dirty="0"/>
              <a:t>Герб рода Голенищевых-Кутузовых-Толстых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024" y="2191209"/>
            <a:ext cx="4281272" cy="4468898"/>
          </a:xfrm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1813529" y="870409"/>
            <a:ext cx="5036904" cy="1320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6000"/>
              </a:prstClr>
            </a:outerShdw>
          </a:effectLst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/>
              <a:t>Герб рода </a:t>
            </a:r>
            <a:r>
              <a:rPr lang="ru-RU" sz="3700" b="1" dirty="0"/>
              <a:t>Ушаковых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56667">
            <a:off x="7258581" y="180133"/>
            <a:ext cx="3677730" cy="4022152"/>
          </a:xfrm>
        </p:spPr>
      </p:pic>
    </p:spTree>
    <p:extLst>
      <p:ext uri="{BB962C8B-B14F-4D97-AF65-F5344CB8AC3E}">
        <p14:creationId xmlns:p14="http://schemas.microsoft.com/office/powerpoint/2010/main" xmlns="" val="356837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6219" y="103239"/>
            <a:ext cx="6639083" cy="6894648"/>
          </a:xfrm>
        </p:spPr>
      </p:pic>
    </p:spTree>
    <p:extLst>
      <p:ext uri="{BB962C8B-B14F-4D97-AF65-F5344CB8AC3E}">
        <p14:creationId xmlns:p14="http://schemas.microsoft.com/office/powerpoint/2010/main" xmlns="" val="279111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9f27996947c172db53b383c76727f371dc0"/>
</p:tagLst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Override1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124</Words>
  <Application>Microsoft Office PowerPoint</Application>
  <PresentationFormat>Произвольный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РОД И СЕМЬЯ – ИСТОК  НРАВСТВЕННЫХ ОТНОШЕНИЙ</vt:lpstr>
      <vt:lpstr>Слайд 2</vt:lpstr>
      <vt:lpstr>Слайд 3</vt:lpstr>
      <vt:lpstr>Слайд 4</vt:lpstr>
      <vt:lpstr>Слайд 5</vt:lpstr>
      <vt:lpstr>Слайд 6</vt:lpstr>
      <vt:lpstr>Слайд 7</vt:lpstr>
      <vt:lpstr>Герб рода Голенищевых-Кутузовых-Толстых</vt:lpstr>
      <vt:lpstr>Слайд 9</vt:lpstr>
      <vt:lpstr>Вся семья вместе, так и душа на месте.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 И СЕМЬЯ – ИСТОК  НРАВСТВЕННЫХ ОТНОШЕНИЙ</dc:title>
  <dc:creator>А В</dc:creator>
  <cp:lastModifiedBy>Your User Name</cp:lastModifiedBy>
  <cp:revision>35</cp:revision>
  <dcterms:created xsi:type="dcterms:W3CDTF">2014-11-28T16:26:07Z</dcterms:created>
  <dcterms:modified xsi:type="dcterms:W3CDTF">2014-12-15T19:49:14Z</dcterms:modified>
</cp:coreProperties>
</file>