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56" r:id="rId2"/>
    <p:sldId id="257" r:id="rId3"/>
    <p:sldId id="264" r:id="rId4"/>
    <p:sldId id="258" r:id="rId5"/>
    <p:sldId id="263" r:id="rId6"/>
    <p:sldId id="265" r:id="rId7"/>
    <p:sldId id="266" r:id="rId8"/>
    <p:sldId id="267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C9CDE-DAD2-41DC-AA91-5BEBB96ADF89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4504A-45CF-4CCF-A5F6-002672AA0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289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324D27-8C0D-4536-85B8-9987D7B93396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D959F09-E53F-4A65-A447-F12BD839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25922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Проектно-исследовательская работа по литературе:</a:t>
            </a:r>
            <a:br>
              <a:rPr lang="ru-RU" sz="4000" dirty="0" smtClean="0"/>
            </a:br>
            <a:r>
              <a:rPr lang="ru-RU" sz="4000" dirty="0" smtClean="0"/>
              <a:t>«Роль поэзии в годы Великой отечественной Войны»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9144000" cy="155679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/>
              <a:t>Работу выполнила:</a:t>
            </a:r>
          </a:p>
          <a:p>
            <a:pPr algn="l"/>
            <a:r>
              <a:rPr lang="ru-RU" b="1" dirty="0" smtClean="0"/>
              <a:t>ученик  7«М» класса</a:t>
            </a:r>
          </a:p>
          <a:p>
            <a:pPr algn="l"/>
            <a:r>
              <a:rPr lang="ru-RU" b="1" dirty="0" smtClean="0"/>
              <a:t>Леденёв Александр</a:t>
            </a:r>
          </a:p>
          <a:p>
            <a:pPr algn="l"/>
            <a:r>
              <a:rPr lang="ru-RU" b="1" dirty="0" smtClean="0"/>
              <a:t>Руководитель:</a:t>
            </a:r>
          </a:p>
          <a:p>
            <a:pPr algn="l"/>
            <a:r>
              <a:rPr lang="ru-RU" b="1" dirty="0" smtClean="0"/>
              <a:t>Анашкина С.В.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0668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Какую роль сыграла поэзия 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56792"/>
            <a:ext cx="3995936" cy="53012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Поэзия немало сделала для того, чтобы в грозных, катастрофических обстоятельствах пробудить у людей чувство ответственности, понимание того, что от них, от каждого, именно от него – ни от кого другого, ни на кого нельзя переложить ответственность – зависит судьба народа и страны. </a:t>
            </a:r>
            <a:endParaRPr lang="ru-RU" sz="2400" dirty="0"/>
          </a:p>
        </p:txBody>
      </p:sp>
      <p:pic>
        <p:nvPicPr>
          <p:cNvPr id="3074" name="Picture 2" descr="C:\Users\1\Desktop\091fea005e03324db8b62664f8249e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4098810" cy="383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6409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ПОЭЗИЯ В ГОДЫ ВОЙНЫ СТАЛА САМЫМ ОПЕРАТИВНЫМ, САМЫМ ПОПУЛЯРНЫМ ЖАНРОМ.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ПОЭЗИЯ ВЫРАЗИЛА ПОТРЕБНОСТЬ ЛЮДЕЙ В ПРАВДЕ, БЕЗ КОТОРОЙ НЕВОЗМОЖНО ЧУВСТВО ОТВЕТСТВЕННОСТИ ЗА СВОЮ СТРАНУ.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ЛИТЕРАТУРА, А КОНКРЕТНЕЕ, ПОЭЗИЯ ВОЗВРАЩАЕТСЯ К СОБЫТИЯМ ВОЙНЫ НЕ ТОЛЬКО ДЛЯ ТОГО, ЧТОБЫ ВНОВЬ И ВНОВЬ ПОКАЗЫВАТЬ ТРУДНЫЙ ПУТЬ НАШЕГО НАРОДА, НО И ДЛЯ ТОГО, ЧТОБЫ ОПЫТ ПРОШЛОГО ПРЕДОСТЕРЁГ ОТ КАТАСТРАФИЧЕСКИХ ОШИБОК В БУДУЩЕМ.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:</a:t>
            </a:r>
            <a:b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/>
          <a:lstStyle/>
          <a:p>
            <a:pPr lvl="0"/>
            <a:r>
              <a:rPr lang="ru-RU" dirty="0" smtClean="0"/>
              <a:t>Цели и задачи </a:t>
            </a:r>
          </a:p>
          <a:p>
            <a:pPr lvl="0"/>
            <a:r>
              <a:rPr lang="ru-RU" dirty="0" smtClean="0"/>
              <a:t>Введение</a:t>
            </a:r>
          </a:p>
          <a:p>
            <a:pPr lvl="0"/>
            <a:r>
              <a:rPr lang="ru-RU" dirty="0" smtClean="0"/>
              <a:t>Поэты ВОВ</a:t>
            </a:r>
          </a:p>
          <a:p>
            <a:pPr lvl="0"/>
            <a:r>
              <a:rPr lang="ru-RU" dirty="0" smtClean="0"/>
              <a:t>Поэты, не вернувшиеся с фронта</a:t>
            </a:r>
          </a:p>
          <a:p>
            <a:pPr lvl="0"/>
            <a:r>
              <a:rPr lang="ru-RU" dirty="0" smtClean="0"/>
              <a:t>Какую роль сыграла поэзия </a:t>
            </a:r>
            <a:r>
              <a:rPr lang="en-US" dirty="0" smtClean="0"/>
              <a:t>?</a:t>
            </a:r>
            <a:endParaRPr lang="ru-RU" dirty="0" smtClean="0"/>
          </a:p>
          <a:p>
            <a:pPr lvl="0"/>
            <a:r>
              <a:rPr lang="ru-RU" dirty="0" smtClean="0"/>
              <a:t>Вывод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0668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Цели и задачи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sz="2400" b="1" i="1" dirty="0" smtClean="0"/>
              <a:t>Цель </a:t>
            </a:r>
            <a:r>
              <a:rPr lang="ru-RU" sz="2400" dirty="0" smtClean="0"/>
              <a:t>:  дать обзор поэзии времен Великой Отечественной .войны; показать, что поэзия, как самый оперативный жанр, соединяла высокие патриотические чувства с глубоко личными переживаниями</a:t>
            </a:r>
          </a:p>
          <a:p>
            <a:endParaRPr lang="ru-RU" sz="2400" dirty="0" smtClean="0"/>
          </a:p>
          <a:p>
            <a:pPr lvl="0"/>
            <a:r>
              <a:rPr lang="ru-RU" sz="2400" b="1" dirty="0" smtClean="0"/>
              <a:t>Задача</a:t>
            </a:r>
            <a:r>
              <a:rPr lang="en-US" sz="2400" b="1" dirty="0" smtClean="0"/>
              <a:t> </a:t>
            </a:r>
            <a:r>
              <a:rPr lang="en-US" sz="2400" dirty="0" smtClean="0"/>
              <a:t>:</a:t>
            </a:r>
            <a:r>
              <a:rPr lang="ru-RU" sz="2400" dirty="0" smtClean="0"/>
              <a:t> Понять насколько была важна литература во время ВОВ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628800"/>
            <a:ext cx="3779912" cy="58772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          Великая Отечественная война 1941-1945 годов навсегда останется одним из самых главных драматических событий ХХ века. Чем дальше уходит время, тем все более ценными становятся для потомков ее страницы. Мир простился с уходящим </a:t>
            </a:r>
            <a:r>
              <a:rPr lang="ru-RU" dirty="0" err="1" smtClean="0"/>
              <a:t>тысячелетием.Но</a:t>
            </a:r>
            <a:r>
              <a:rPr lang="ru-RU" dirty="0" smtClean="0"/>
              <a:t> мы еще долго будем перебирать в памяти события минувших </a:t>
            </a:r>
            <a:r>
              <a:rPr lang="ru-RU" dirty="0" err="1" smtClean="0"/>
              <a:t>столетий,даты,имена</a:t>
            </a:r>
            <a:r>
              <a:rPr lang="ru-RU" dirty="0" smtClean="0"/>
              <a:t>...</a:t>
            </a:r>
            <a:endParaRPr lang="ru-RU" dirty="0"/>
          </a:p>
        </p:txBody>
      </p:sp>
      <p:pic>
        <p:nvPicPr>
          <p:cNvPr id="1026" name="Picture 2" descr="C:\Users\1\Desktop\moth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752475"/>
            <a:ext cx="4768354" cy="610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82960"/>
          </a:xfrm>
        </p:spPr>
        <p:txBody>
          <a:bodyPr/>
          <a:lstStyle/>
          <a:p>
            <a:pPr algn="ctr"/>
            <a:r>
              <a:rPr lang="ru-RU" dirty="0" smtClean="0"/>
              <a:t>Поэты ВОВ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499992" cy="56612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Свыше 2000 писателей и поэтов отправились на фронт. На фронте они были не только военным корреспондентами, они были рабочими войны: артиллеристами, танкистами, пехотинцами, летчиками, моряками. Умирали от голода в блокадном Ленинграде, от ран — в военных госпиталях. 417 из них не вернулись, многие погибли от ран после войны.</a:t>
            </a:r>
            <a:endParaRPr lang="ru-RU" sz="2400" dirty="0"/>
          </a:p>
        </p:txBody>
      </p:sp>
      <p:pic>
        <p:nvPicPr>
          <p:cNvPr id="1027" name="Picture 3" descr="C:\Users\1\Desktop\d12426228031c2304c158b59688126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8680"/>
            <a:ext cx="1594246" cy="2088232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06" y="1454959"/>
            <a:ext cx="2100673" cy="23340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858" y="3898736"/>
            <a:ext cx="2160537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69333"/>
            <a:ext cx="1944215" cy="28041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КОНСТАНТИН  СИМОНОВ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61839"/>
            <a:ext cx="6372051" cy="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00808"/>
            <a:ext cx="4920208" cy="3942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05463"/>
            <a:ext cx="3823557" cy="531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9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4694"/>
            <a:ext cx="8496943" cy="585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06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512676"/>
            <a:ext cx="8544948" cy="608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4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1336048482_7f104ae28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60" y="780728"/>
            <a:ext cx="2632932" cy="236586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93610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Поэты не вернувшиеся с фронта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64088" y="1556792"/>
            <a:ext cx="3779912" cy="5301208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2000" dirty="0" smtClean="0"/>
              <a:t>На фронтах Великой Отечественной войны погибло 48 поэтов. Самому старшему</a:t>
            </a:r>
          </a:p>
          <a:p>
            <a:pPr>
              <a:buNone/>
            </a:pPr>
            <a:r>
              <a:rPr lang="ru-RU" sz="2000" dirty="0" smtClean="0"/>
              <a:t>из них — Самуилу </a:t>
            </a:r>
            <a:r>
              <a:rPr lang="ru-RU" sz="2000" dirty="0" err="1" smtClean="0"/>
              <a:t>Росину</a:t>
            </a:r>
            <a:r>
              <a:rPr lang="ru-RU" sz="2000" dirty="0" smtClean="0"/>
              <a:t> — было 49 лет, самым младшим — Всеволоду </a:t>
            </a:r>
          </a:p>
          <a:p>
            <a:pPr>
              <a:buNone/>
            </a:pPr>
            <a:r>
              <a:rPr lang="ru-RU" sz="2000" dirty="0" smtClean="0"/>
              <a:t>Багрицкому, Леониду Розенбергу и Борису Смоленскому — едва исполнилось 20.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26" y="1283289"/>
            <a:ext cx="2677030" cy="20077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1204" y="3645024"/>
            <a:ext cx="2384571" cy="2831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68134"/>
            <a:ext cx="2304256" cy="2908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153</TotalTime>
  <Words>300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Проектно-исследовательская работа по литературе: «Роль поэзии в годы Великой отечественной Войны» </vt:lpstr>
      <vt:lpstr> Содержание : </vt:lpstr>
      <vt:lpstr>Цели и задачи  </vt:lpstr>
      <vt:lpstr>Введение</vt:lpstr>
      <vt:lpstr>Поэты ВОВ</vt:lpstr>
      <vt:lpstr>Презентация PowerPoint</vt:lpstr>
      <vt:lpstr>Презентация PowerPoint</vt:lpstr>
      <vt:lpstr>Презентация PowerPoint</vt:lpstr>
      <vt:lpstr>     Поэты не вернувшиеся с фронта </vt:lpstr>
      <vt:lpstr> Какую роль сыграла поэзия ? </vt:lpstr>
      <vt:lpstr> Вывод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работа по литературе: «Роль поэзии в годи Великой отечественной Войны»</dc:title>
  <dc:creator>1</dc:creator>
  <cp:lastModifiedBy>user</cp:lastModifiedBy>
  <cp:revision>24</cp:revision>
  <dcterms:created xsi:type="dcterms:W3CDTF">2015-02-24T14:53:00Z</dcterms:created>
  <dcterms:modified xsi:type="dcterms:W3CDTF">2015-03-05T07:14:09Z</dcterms:modified>
</cp:coreProperties>
</file>