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0"/>
  </p:notes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8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8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8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8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66CC"/>
    <a:srgbClr val="FFA7E2"/>
    <a:srgbClr val="000000"/>
    <a:srgbClr val="EFFBE9"/>
    <a:srgbClr val="FF9933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CD94E52-9C47-4EF9-8119-B76EA464D2AC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085FB2D-8C93-4593-AE35-7F21C99E7E89}">
      <dgm:prSet phldrT="[Текст]" custT="1"/>
      <dgm:spPr/>
      <dgm:t>
        <a:bodyPr/>
        <a:lstStyle/>
        <a:p>
          <a:r>
            <a:rPr lang="ru-RU" sz="1200" dirty="0" smtClean="0"/>
            <a:t>Сбор, обработка и передача информации</a:t>
          </a:r>
          <a:endParaRPr lang="ru-RU" sz="1200" dirty="0"/>
        </a:p>
      </dgm:t>
    </dgm:pt>
    <dgm:pt modelId="{38803E7C-FABD-4947-BF1A-55BB2598832C}" type="parTrans" cxnId="{DC508C90-C14B-43A7-96C0-04D9AEC2F825}">
      <dgm:prSet/>
      <dgm:spPr/>
      <dgm:t>
        <a:bodyPr/>
        <a:lstStyle/>
        <a:p>
          <a:endParaRPr lang="ru-RU"/>
        </a:p>
      </dgm:t>
    </dgm:pt>
    <dgm:pt modelId="{A569EFB6-F08B-400C-8900-A0C244CAFEE2}" type="sibTrans" cxnId="{DC508C90-C14B-43A7-96C0-04D9AEC2F825}">
      <dgm:prSet/>
      <dgm:spPr/>
      <dgm:t>
        <a:bodyPr/>
        <a:lstStyle/>
        <a:p>
          <a:endParaRPr lang="ru-RU"/>
        </a:p>
      </dgm:t>
    </dgm:pt>
    <dgm:pt modelId="{98961B43-43D3-423C-B8FC-DCC9A0F1BAA5}">
      <dgm:prSet phldrT="[Текст]" custT="1"/>
      <dgm:spPr/>
      <dgm:t>
        <a:bodyPr/>
        <a:lstStyle/>
        <a:p>
          <a:r>
            <a:rPr lang="ru-RU" sz="1200" dirty="0" smtClean="0"/>
            <a:t>Применение ИКТ на уроках по предмету</a:t>
          </a:r>
          <a:endParaRPr lang="ru-RU" sz="1200" dirty="0"/>
        </a:p>
      </dgm:t>
    </dgm:pt>
    <dgm:pt modelId="{8C94F5E3-7284-4CC8-B57A-F135B50D7FEF}" type="parTrans" cxnId="{EDEBFF54-B7B1-4276-BED1-AA93123487E2}">
      <dgm:prSet/>
      <dgm:spPr/>
      <dgm:t>
        <a:bodyPr/>
        <a:lstStyle/>
        <a:p>
          <a:endParaRPr lang="ru-RU"/>
        </a:p>
      </dgm:t>
    </dgm:pt>
    <dgm:pt modelId="{A6EB10C6-B348-48E5-B13B-61599415B674}" type="sibTrans" cxnId="{EDEBFF54-B7B1-4276-BED1-AA93123487E2}">
      <dgm:prSet/>
      <dgm:spPr/>
      <dgm:t>
        <a:bodyPr/>
        <a:lstStyle/>
        <a:p>
          <a:endParaRPr lang="ru-RU"/>
        </a:p>
      </dgm:t>
    </dgm:pt>
    <dgm:pt modelId="{B001C144-DE8C-4FC3-A0EB-0DF99BD7377E}">
      <dgm:prSet phldrT="[Текст]" custT="1"/>
      <dgm:spPr/>
      <dgm:t>
        <a:bodyPr/>
        <a:lstStyle/>
        <a:p>
          <a:r>
            <a:rPr lang="ru-RU" sz="1200" dirty="0" smtClean="0"/>
            <a:t>Участие в работе профессиональных сетевых сообществ</a:t>
          </a:r>
          <a:endParaRPr lang="ru-RU" sz="1200" dirty="0"/>
        </a:p>
      </dgm:t>
    </dgm:pt>
    <dgm:pt modelId="{8F673B8D-C04D-4B9A-BEFF-71D854959BF1}" type="parTrans" cxnId="{199272A3-1E13-4E65-BCE9-F3517861AB5E}">
      <dgm:prSet/>
      <dgm:spPr/>
      <dgm:t>
        <a:bodyPr/>
        <a:lstStyle/>
        <a:p>
          <a:endParaRPr lang="ru-RU"/>
        </a:p>
      </dgm:t>
    </dgm:pt>
    <dgm:pt modelId="{8CC9C906-0CA7-46BF-BAE4-FFF4E396130C}" type="sibTrans" cxnId="{199272A3-1E13-4E65-BCE9-F3517861AB5E}">
      <dgm:prSet/>
      <dgm:spPr/>
      <dgm:t>
        <a:bodyPr/>
        <a:lstStyle/>
        <a:p>
          <a:endParaRPr lang="ru-RU"/>
        </a:p>
      </dgm:t>
    </dgm:pt>
    <dgm:pt modelId="{FBDCE146-5D54-4AB0-B9D5-C58DF70C7EEC}">
      <dgm:prSet phldrT="[Текст]" custT="1"/>
      <dgm:spPr/>
      <dgm:t>
        <a:bodyPr/>
        <a:lstStyle/>
        <a:p>
          <a:r>
            <a:rPr lang="ru-RU" sz="1200" dirty="0" smtClean="0"/>
            <a:t>Использование  возможностей  интернет- ресурсов</a:t>
          </a:r>
          <a:endParaRPr lang="ru-RU" sz="1200" dirty="0"/>
        </a:p>
      </dgm:t>
    </dgm:pt>
    <dgm:pt modelId="{DA456603-D42F-4280-A423-2D1233F2262B}" type="parTrans" cxnId="{93E03297-86B8-4C47-89DE-462D0861E84D}">
      <dgm:prSet/>
      <dgm:spPr/>
      <dgm:t>
        <a:bodyPr/>
        <a:lstStyle/>
        <a:p>
          <a:endParaRPr lang="ru-RU"/>
        </a:p>
      </dgm:t>
    </dgm:pt>
    <dgm:pt modelId="{81EBA94E-71EB-4ACA-9D82-4648E43D6D67}" type="sibTrans" cxnId="{93E03297-86B8-4C47-89DE-462D0861E84D}">
      <dgm:prSet/>
      <dgm:spPr/>
      <dgm:t>
        <a:bodyPr/>
        <a:lstStyle/>
        <a:p>
          <a:endParaRPr lang="ru-RU"/>
        </a:p>
      </dgm:t>
    </dgm:pt>
    <dgm:pt modelId="{58D547F8-EFF8-46A0-B610-39396B53ACF0}">
      <dgm:prSet phldrT="[Текст]" custT="1"/>
      <dgm:spPr/>
      <dgm:t>
        <a:bodyPr/>
        <a:lstStyle/>
        <a:p>
          <a:r>
            <a:rPr lang="ru-RU" sz="1200" dirty="0" smtClean="0"/>
            <a:t>Самостоятельное создание  ЦОР</a:t>
          </a:r>
          <a:endParaRPr lang="ru-RU" sz="1200" dirty="0"/>
        </a:p>
      </dgm:t>
    </dgm:pt>
    <dgm:pt modelId="{C838897A-9BCB-4F89-83CE-83839E4E56A6}" type="parTrans" cxnId="{8EF08A8A-D9F3-4C9D-BDD8-372E3F22DA52}">
      <dgm:prSet/>
      <dgm:spPr/>
      <dgm:t>
        <a:bodyPr/>
        <a:lstStyle/>
        <a:p>
          <a:endParaRPr lang="ru-RU"/>
        </a:p>
      </dgm:t>
    </dgm:pt>
    <dgm:pt modelId="{2D281109-1ABF-45D9-8D0A-9DE9E6E6CAA6}" type="sibTrans" cxnId="{8EF08A8A-D9F3-4C9D-BDD8-372E3F22DA52}">
      <dgm:prSet/>
      <dgm:spPr/>
      <dgm:t>
        <a:bodyPr/>
        <a:lstStyle/>
        <a:p>
          <a:endParaRPr lang="ru-RU"/>
        </a:p>
      </dgm:t>
    </dgm:pt>
    <dgm:pt modelId="{A04A6EC9-23DB-45B3-8A56-54E747FD95CB}">
      <dgm:prSet custT="1"/>
      <dgm:spPr/>
      <dgm:t>
        <a:bodyPr/>
        <a:lstStyle/>
        <a:p>
          <a:r>
            <a:rPr lang="ru-RU" sz="1200" dirty="0" smtClean="0"/>
            <a:t>Использование готовых  ЦОР</a:t>
          </a:r>
          <a:endParaRPr lang="ru-RU" sz="1200" dirty="0"/>
        </a:p>
      </dgm:t>
    </dgm:pt>
    <dgm:pt modelId="{C018D0C6-9450-4DC2-90D8-500F7B1ACE10}" type="parTrans" cxnId="{4C36A8E0-B61C-48DD-9381-B2581989C8CA}">
      <dgm:prSet/>
      <dgm:spPr/>
      <dgm:t>
        <a:bodyPr/>
        <a:lstStyle/>
        <a:p>
          <a:endParaRPr lang="ru-RU"/>
        </a:p>
      </dgm:t>
    </dgm:pt>
    <dgm:pt modelId="{C54AF0A3-1A3D-4E19-9200-E7E7190515FE}" type="sibTrans" cxnId="{4C36A8E0-B61C-48DD-9381-B2581989C8CA}">
      <dgm:prSet/>
      <dgm:spPr/>
      <dgm:t>
        <a:bodyPr/>
        <a:lstStyle/>
        <a:p>
          <a:endParaRPr lang="ru-RU"/>
        </a:p>
      </dgm:t>
    </dgm:pt>
    <dgm:pt modelId="{EA08627A-8891-4FCF-8F60-FDF4FFCF6BCB}">
      <dgm:prSet custT="1"/>
      <dgm:spPr/>
      <dgm:t>
        <a:bodyPr/>
        <a:lstStyle/>
        <a:p>
          <a:r>
            <a:rPr lang="ru-RU" sz="1200" dirty="0" smtClean="0"/>
            <a:t>Мониторинг обучения  с помощью ИКТ</a:t>
          </a:r>
          <a:endParaRPr lang="ru-RU" sz="1200" dirty="0"/>
        </a:p>
      </dgm:t>
    </dgm:pt>
    <dgm:pt modelId="{30922409-14BE-451B-BACF-862F2BB4CE0F}" type="parTrans" cxnId="{DF2FD539-C937-40C9-A8DE-DF2869176CE3}">
      <dgm:prSet/>
      <dgm:spPr/>
      <dgm:t>
        <a:bodyPr/>
        <a:lstStyle/>
        <a:p>
          <a:endParaRPr lang="ru-RU"/>
        </a:p>
      </dgm:t>
    </dgm:pt>
    <dgm:pt modelId="{12BE15E4-6CCB-4E5E-AE8A-1F58FE0AF389}" type="sibTrans" cxnId="{DF2FD539-C937-40C9-A8DE-DF2869176CE3}">
      <dgm:prSet/>
      <dgm:spPr/>
      <dgm:t>
        <a:bodyPr/>
        <a:lstStyle/>
        <a:p>
          <a:endParaRPr lang="ru-RU"/>
        </a:p>
      </dgm:t>
    </dgm:pt>
    <dgm:pt modelId="{77E922D5-2217-44C8-85A1-7767B71C3250}" type="pres">
      <dgm:prSet presAssocID="{2CD94E52-9C47-4EF9-8119-B76EA464D2A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956D119-2993-4581-A50C-806514F204F9}" type="pres">
      <dgm:prSet presAssocID="{5085FB2D-8C93-4593-AE35-7F21C99E7E89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6CDFA1-9FCF-4BD9-95C7-D73CBE6DCC41}" type="pres">
      <dgm:prSet presAssocID="{5085FB2D-8C93-4593-AE35-7F21C99E7E89}" presName="spNode" presStyleCnt="0"/>
      <dgm:spPr/>
    </dgm:pt>
    <dgm:pt modelId="{78200BF5-282E-410A-BD9E-563A30B0A1DE}" type="pres">
      <dgm:prSet presAssocID="{A569EFB6-F08B-400C-8900-A0C244CAFEE2}" presName="sibTrans" presStyleLbl="sibTrans1D1" presStyleIdx="0" presStyleCnt="7"/>
      <dgm:spPr/>
      <dgm:t>
        <a:bodyPr/>
        <a:lstStyle/>
        <a:p>
          <a:endParaRPr lang="ru-RU"/>
        </a:p>
      </dgm:t>
    </dgm:pt>
    <dgm:pt modelId="{586109D8-027C-4477-9F26-CCA3E429366B}" type="pres">
      <dgm:prSet presAssocID="{A04A6EC9-23DB-45B3-8A56-54E747FD95CB}" presName="node" presStyleLbl="node1" presStyleIdx="1" presStyleCnt="7" custScaleX="105886" custRadScaleRad="100939" custRadScaleInc="245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46825C-E4FC-4DAD-954D-E3BB5B0DA0CB}" type="pres">
      <dgm:prSet presAssocID="{A04A6EC9-23DB-45B3-8A56-54E747FD95CB}" presName="spNode" presStyleCnt="0"/>
      <dgm:spPr/>
    </dgm:pt>
    <dgm:pt modelId="{B16DAD40-B7D8-4E1D-A874-45F9A1BA35C0}" type="pres">
      <dgm:prSet presAssocID="{C54AF0A3-1A3D-4E19-9200-E7E7190515FE}" presName="sibTrans" presStyleLbl="sibTrans1D1" presStyleIdx="1" presStyleCnt="7"/>
      <dgm:spPr/>
      <dgm:t>
        <a:bodyPr/>
        <a:lstStyle/>
        <a:p>
          <a:endParaRPr lang="ru-RU"/>
        </a:p>
      </dgm:t>
    </dgm:pt>
    <dgm:pt modelId="{97C9F161-7167-469D-8354-4774C641521E}" type="pres">
      <dgm:prSet presAssocID="{98961B43-43D3-423C-B8FC-DCC9A0F1BAA5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A03DED-175E-40CE-A7DF-3FE970CF6318}" type="pres">
      <dgm:prSet presAssocID="{98961B43-43D3-423C-B8FC-DCC9A0F1BAA5}" presName="spNode" presStyleCnt="0"/>
      <dgm:spPr/>
    </dgm:pt>
    <dgm:pt modelId="{2D312526-1C3C-4663-A692-511BD71AEB8E}" type="pres">
      <dgm:prSet presAssocID="{A6EB10C6-B348-48E5-B13B-61599415B674}" presName="sibTrans" presStyleLbl="sibTrans1D1" presStyleIdx="2" presStyleCnt="7"/>
      <dgm:spPr/>
      <dgm:t>
        <a:bodyPr/>
        <a:lstStyle/>
        <a:p>
          <a:endParaRPr lang="ru-RU"/>
        </a:p>
      </dgm:t>
    </dgm:pt>
    <dgm:pt modelId="{E47F5A2D-E3FD-4330-9F03-9A0A0E13C790}" type="pres">
      <dgm:prSet presAssocID="{B001C144-DE8C-4FC3-A0EB-0DF99BD7377E}" presName="node" presStyleLbl="node1" presStyleIdx="3" presStyleCnt="7" custScaleX="115194" custScaleY="1077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1D383D-300A-43F2-85CE-CA6AF2F5908C}" type="pres">
      <dgm:prSet presAssocID="{B001C144-DE8C-4FC3-A0EB-0DF99BD7377E}" presName="spNode" presStyleCnt="0"/>
      <dgm:spPr/>
    </dgm:pt>
    <dgm:pt modelId="{A64BAC27-9F19-4BD4-9F36-D724DF11DC1D}" type="pres">
      <dgm:prSet presAssocID="{8CC9C906-0CA7-46BF-BAE4-FFF4E396130C}" presName="sibTrans" presStyleLbl="sibTrans1D1" presStyleIdx="3" presStyleCnt="7"/>
      <dgm:spPr/>
      <dgm:t>
        <a:bodyPr/>
        <a:lstStyle/>
        <a:p>
          <a:endParaRPr lang="ru-RU"/>
        </a:p>
      </dgm:t>
    </dgm:pt>
    <dgm:pt modelId="{6F9E2857-8CD4-4241-82C1-F52ADAE1EF59}" type="pres">
      <dgm:prSet presAssocID="{FBDCE146-5D54-4AB0-B9D5-C58DF70C7EEC}" presName="node" presStyleLbl="node1" presStyleIdx="4" presStyleCnt="7" custScaleX="1266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4FF112-97EB-48BF-83E7-87F19CD1FE60}" type="pres">
      <dgm:prSet presAssocID="{FBDCE146-5D54-4AB0-B9D5-C58DF70C7EEC}" presName="spNode" presStyleCnt="0"/>
      <dgm:spPr/>
    </dgm:pt>
    <dgm:pt modelId="{16EA52B8-450A-4F75-AE4F-D54D94FDD083}" type="pres">
      <dgm:prSet presAssocID="{81EBA94E-71EB-4ACA-9D82-4648E43D6D67}" presName="sibTrans" presStyleLbl="sibTrans1D1" presStyleIdx="4" presStyleCnt="7"/>
      <dgm:spPr/>
      <dgm:t>
        <a:bodyPr/>
        <a:lstStyle/>
        <a:p>
          <a:endParaRPr lang="ru-RU"/>
        </a:p>
      </dgm:t>
    </dgm:pt>
    <dgm:pt modelId="{778A3674-9C89-4CEA-92F9-0E66D831EF9B}" type="pres">
      <dgm:prSet presAssocID="{EA08627A-8891-4FCF-8F60-FDF4FFCF6BCB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AD4A94-AEA7-4313-9C37-0B815B1141E7}" type="pres">
      <dgm:prSet presAssocID="{EA08627A-8891-4FCF-8F60-FDF4FFCF6BCB}" presName="spNode" presStyleCnt="0"/>
      <dgm:spPr/>
    </dgm:pt>
    <dgm:pt modelId="{E333A2FB-4C81-463E-9334-BD309EC7FF4F}" type="pres">
      <dgm:prSet presAssocID="{12BE15E4-6CCB-4E5E-AE8A-1F58FE0AF389}" presName="sibTrans" presStyleLbl="sibTrans1D1" presStyleIdx="5" presStyleCnt="7"/>
      <dgm:spPr/>
      <dgm:t>
        <a:bodyPr/>
        <a:lstStyle/>
        <a:p>
          <a:endParaRPr lang="ru-RU"/>
        </a:p>
      </dgm:t>
    </dgm:pt>
    <dgm:pt modelId="{3D10BF7C-22E9-46BC-9066-7F8998570505}" type="pres">
      <dgm:prSet presAssocID="{58D547F8-EFF8-46A0-B610-39396B53ACF0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F0CA0F-6675-4C61-8EF2-682B7D86E067}" type="pres">
      <dgm:prSet presAssocID="{58D547F8-EFF8-46A0-B610-39396B53ACF0}" presName="spNode" presStyleCnt="0"/>
      <dgm:spPr/>
    </dgm:pt>
    <dgm:pt modelId="{CFE52B2D-055A-4EA7-8B71-4367A69EAE05}" type="pres">
      <dgm:prSet presAssocID="{2D281109-1ABF-45D9-8D0A-9DE9E6E6CAA6}" presName="sibTrans" presStyleLbl="sibTrans1D1" presStyleIdx="6" presStyleCnt="7"/>
      <dgm:spPr/>
      <dgm:t>
        <a:bodyPr/>
        <a:lstStyle/>
        <a:p>
          <a:endParaRPr lang="ru-RU"/>
        </a:p>
      </dgm:t>
    </dgm:pt>
  </dgm:ptLst>
  <dgm:cxnLst>
    <dgm:cxn modelId="{0AF77742-E139-44D8-8566-A2C6444E3DBA}" type="presOf" srcId="{2CD94E52-9C47-4EF9-8119-B76EA464D2AC}" destId="{77E922D5-2217-44C8-85A1-7767B71C3250}" srcOrd="0" destOrd="0" presId="urn:microsoft.com/office/officeart/2005/8/layout/cycle5"/>
    <dgm:cxn modelId="{28FA642C-1500-4381-A089-FF0FF85476AD}" type="presOf" srcId="{FBDCE146-5D54-4AB0-B9D5-C58DF70C7EEC}" destId="{6F9E2857-8CD4-4241-82C1-F52ADAE1EF59}" srcOrd="0" destOrd="0" presId="urn:microsoft.com/office/officeart/2005/8/layout/cycle5"/>
    <dgm:cxn modelId="{4C36A8E0-B61C-48DD-9381-B2581989C8CA}" srcId="{2CD94E52-9C47-4EF9-8119-B76EA464D2AC}" destId="{A04A6EC9-23DB-45B3-8A56-54E747FD95CB}" srcOrd="1" destOrd="0" parTransId="{C018D0C6-9450-4DC2-90D8-500F7B1ACE10}" sibTransId="{C54AF0A3-1A3D-4E19-9200-E7E7190515FE}"/>
    <dgm:cxn modelId="{DF2FD539-C937-40C9-A8DE-DF2869176CE3}" srcId="{2CD94E52-9C47-4EF9-8119-B76EA464D2AC}" destId="{EA08627A-8891-4FCF-8F60-FDF4FFCF6BCB}" srcOrd="5" destOrd="0" parTransId="{30922409-14BE-451B-BACF-862F2BB4CE0F}" sibTransId="{12BE15E4-6CCB-4E5E-AE8A-1F58FE0AF389}"/>
    <dgm:cxn modelId="{DC508C90-C14B-43A7-96C0-04D9AEC2F825}" srcId="{2CD94E52-9C47-4EF9-8119-B76EA464D2AC}" destId="{5085FB2D-8C93-4593-AE35-7F21C99E7E89}" srcOrd="0" destOrd="0" parTransId="{38803E7C-FABD-4947-BF1A-55BB2598832C}" sibTransId="{A569EFB6-F08B-400C-8900-A0C244CAFEE2}"/>
    <dgm:cxn modelId="{78706B36-6F68-4705-A3EF-C54C0A3B1F1B}" type="presOf" srcId="{A6EB10C6-B348-48E5-B13B-61599415B674}" destId="{2D312526-1C3C-4663-A692-511BD71AEB8E}" srcOrd="0" destOrd="0" presId="urn:microsoft.com/office/officeart/2005/8/layout/cycle5"/>
    <dgm:cxn modelId="{2A7DE183-7DF9-4F23-97A6-7008B747614D}" type="presOf" srcId="{A569EFB6-F08B-400C-8900-A0C244CAFEE2}" destId="{78200BF5-282E-410A-BD9E-563A30B0A1DE}" srcOrd="0" destOrd="0" presId="urn:microsoft.com/office/officeart/2005/8/layout/cycle5"/>
    <dgm:cxn modelId="{199272A3-1E13-4E65-BCE9-F3517861AB5E}" srcId="{2CD94E52-9C47-4EF9-8119-B76EA464D2AC}" destId="{B001C144-DE8C-4FC3-A0EB-0DF99BD7377E}" srcOrd="3" destOrd="0" parTransId="{8F673B8D-C04D-4B9A-BEFF-71D854959BF1}" sibTransId="{8CC9C906-0CA7-46BF-BAE4-FFF4E396130C}"/>
    <dgm:cxn modelId="{97A78EF2-ADC1-4ED6-8FBC-2DAE3DB6F7CB}" type="presOf" srcId="{12BE15E4-6CCB-4E5E-AE8A-1F58FE0AF389}" destId="{E333A2FB-4C81-463E-9334-BD309EC7FF4F}" srcOrd="0" destOrd="0" presId="urn:microsoft.com/office/officeart/2005/8/layout/cycle5"/>
    <dgm:cxn modelId="{DEC3DD7F-3716-4EED-8EC0-8AF5BC717357}" type="presOf" srcId="{5085FB2D-8C93-4593-AE35-7F21C99E7E89}" destId="{F956D119-2993-4581-A50C-806514F204F9}" srcOrd="0" destOrd="0" presId="urn:microsoft.com/office/officeart/2005/8/layout/cycle5"/>
    <dgm:cxn modelId="{519FC121-BA1C-440A-8C13-B103AB3C80C0}" type="presOf" srcId="{A04A6EC9-23DB-45B3-8A56-54E747FD95CB}" destId="{586109D8-027C-4477-9F26-CCA3E429366B}" srcOrd="0" destOrd="0" presId="urn:microsoft.com/office/officeart/2005/8/layout/cycle5"/>
    <dgm:cxn modelId="{8F720F60-ADAC-4CA6-91C6-D836DB0A3730}" type="presOf" srcId="{2D281109-1ABF-45D9-8D0A-9DE9E6E6CAA6}" destId="{CFE52B2D-055A-4EA7-8B71-4367A69EAE05}" srcOrd="0" destOrd="0" presId="urn:microsoft.com/office/officeart/2005/8/layout/cycle5"/>
    <dgm:cxn modelId="{93E03297-86B8-4C47-89DE-462D0861E84D}" srcId="{2CD94E52-9C47-4EF9-8119-B76EA464D2AC}" destId="{FBDCE146-5D54-4AB0-B9D5-C58DF70C7EEC}" srcOrd="4" destOrd="0" parTransId="{DA456603-D42F-4280-A423-2D1233F2262B}" sibTransId="{81EBA94E-71EB-4ACA-9D82-4648E43D6D67}"/>
    <dgm:cxn modelId="{8EF08A8A-D9F3-4C9D-BDD8-372E3F22DA52}" srcId="{2CD94E52-9C47-4EF9-8119-B76EA464D2AC}" destId="{58D547F8-EFF8-46A0-B610-39396B53ACF0}" srcOrd="6" destOrd="0" parTransId="{C838897A-9BCB-4F89-83CE-83839E4E56A6}" sibTransId="{2D281109-1ABF-45D9-8D0A-9DE9E6E6CAA6}"/>
    <dgm:cxn modelId="{BF7C4FE7-8AAA-408B-83E6-79CC0F24014F}" type="presOf" srcId="{B001C144-DE8C-4FC3-A0EB-0DF99BD7377E}" destId="{E47F5A2D-E3FD-4330-9F03-9A0A0E13C790}" srcOrd="0" destOrd="0" presId="urn:microsoft.com/office/officeart/2005/8/layout/cycle5"/>
    <dgm:cxn modelId="{D9143D59-B6FB-42C6-8508-1AAF6ED56165}" type="presOf" srcId="{81EBA94E-71EB-4ACA-9D82-4648E43D6D67}" destId="{16EA52B8-450A-4F75-AE4F-D54D94FDD083}" srcOrd="0" destOrd="0" presId="urn:microsoft.com/office/officeart/2005/8/layout/cycle5"/>
    <dgm:cxn modelId="{FC57F0CA-8A2C-4FD4-B511-11C8689524F5}" type="presOf" srcId="{58D547F8-EFF8-46A0-B610-39396B53ACF0}" destId="{3D10BF7C-22E9-46BC-9066-7F8998570505}" srcOrd="0" destOrd="0" presId="urn:microsoft.com/office/officeart/2005/8/layout/cycle5"/>
    <dgm:cxn modelId="{ABC00CE4-DE32-4E18-9430-9A8F8527CB31}" type="presOf" srcId="{8CC9C906-0CA7-46BF-BAE4-FFF4E396130C}" destId="{A64BAC27-9F19-4BD4-9F36-D724DF11DC1D}" srcOrd="0" destOrd="0" presId="urn:microsoft.com/office/officeart/2005/8/layout/cycle5"/>
    <dgm:cxn modelId="{D930C2CB-C86C-4784-8EEF-9FC55176637C}" type="presOf" srcId="{C54AF0A3-1A3D-4E19-9200-E7E7190515FE}" destId="{B16DAD40-B7D8-4E1D-A874-45F9A1BA35C0}" srcOrd="0" destOrd="0" presId="urn:microsoft.com/office/officeart/2005/8/layout/cycle5"/>
    <dgm:cxn modelId="{EDEBFF54-B7B1-4276-BED1-AA93123487E2}" srcId="{2CD94E52-9C47-4EF9-8119-B76EA464D2AC}" destId="{98961B43-43D3-423C-B8FC-DCC9A0F1BAA5}" srcOrd="2" destOrd="0" parTransId="{8C94F5E3-7284-4CC8-B57A-F135B50D7FEF}" sibTransId="{A6EB10C6-B348-48E5-B13B-61599415B674}"/>
    <dgm:cxn modelId="{62E56E28-7252-484A-A96A-B3F03E359C16}" type="presOf" srcId="{EA08627A-8891-4FCF-8F60-FDF4FFCF6BCB}" destId="{778A3674-9C89-4CEA-92F9-0E66D831EF9B}" srcOrd="0" destOrd="0" presId="urn:microsoft.com/office/officeart/2005/8/layout/cycle5"/>
    <dgm:cxn modelId="{B7A28AE3-CC36-4DDD-862B-B6CF4294B8F0}" type="presOf" srcId="{98961B43-43D3-423C-B8FC-DCC9A0F1BAA5}" destId="{97C9F161-7167-469D-8354-4774C641521E}" srcOrd="0" destOrd="0" presId="urn:microsoft.com/office/officeart/2005/8/layout/cycle5"/>
    <dgm:cxn modelId="{9B568437-1977-4200-9F34-28BFB2D5328F}" type="presParOf" srcId="{77E922D5-2217-44C8-85A1-7767B71C3250}" destId="{F956D119-2993-4581-A50C-806514F204F9}" srcOrd="0" destOrd="0" presId="urn:microsoft.com/office/officeart/2005/8/layout/cycle5"/>
    <dgm:cxn modelId="{AF2600BC-9BBE-454D-8F80-DC74BD8AEFBA}" type="presParOf" srcId="{77E922D5-2217-44C8-85A1-7767B71C3250}" destId="{906CDFA1-9FCF-4BD9-95C7-D73CBE6DCC41}" srcOrd="1" destOrd="0" presId="urn:microsoft.com/office/officeart/2005/8/layout/cycle5"/>
    <dgm:cxn modelId="{1CFF5A69-BBB5-41C9-A51A-348056DCC7D7}" type="presParOf" srcId="{77E922D5-2217-44C8-85A1-7767B71C3250}" destId="{78200BF5-282E-410A-BD9E-563A30B0A1DE}" srcOrd="2" destOrd="0" presId="urn:microsoft.com/office/officeart/2005/8/layout/cycle5"/>
    <dgm:cxn modelId="{481E049C-2DF2-4188-86D1-78E9EF2C1C94}" type="presParOf" srcId="{77E922D5-2217-44C8-85A1-7767B71C3250}" destId="{586109D8-027C-4477-9F26-CCA3E429366B}" srcOrd="3" destOrd="0" presId="urn:microsoft.com/office/officeart/2005/8/layout/cycle5"/>
    <dgm:cxn modelId="{592AECA9-7B6B-4599-A9EB-77D3EFD3139D}" type="presParOf" srcId="{77E922D5-2217-44C8-85A1-7767B71C3250}" destId="{6746825C-E4FC-4DAD-954D-E3BB5B0DA0CB}" srcOrd="4" destOrd="0" presId="urn:microsoft.com/office/officeart/2005/8/layout/cycle5"/>
    <dgm:cxn modelId="{CDA5F1DC-D932-4B81-8C44-B4A1A664BDA8}" type="presParOf" srcId="{77E922D5-2217-44C8-85A1-7767B71C3250}" destId="{B16DAD40-B7D8-4E1D-A874-45F9A1BA35C0}" srcOrd="5" destOrd="0" presId="urn:microsoft.com/office/officeart/2005/8/layout/cycle5"/>
    <dgm:cxn modelId="{A80012CF-8C10-4557-A103-A1A0A954B0F9}" type="presParOf" srcId="{77E922D5-2217-44C8-85A1-7767B71C3250}" destId="{97C9F161-7167-469D-8354-4774C641521E}" srcOrd="6" destOrd="0" presId="urn:microsoft.com/office/officeart/2005/8/layout/cycle5"/>
    <dgm:cxn modelId="{E2BBC79B-1E4A-4FB0-A065-C62A0836D820}" type="presParOf" srcId="{77E922D5-2217-44C8-85A1-7767B71C3250}" destId="{BCA03DED-175E-40CE-A7DF-3FE970CF6318}" srcOrd="7" destOrd="0" presId="urn:microsoft.com/office/officeart/2005/8/layout/cycle5"/>
    <dgm:cxn modelId="{BD0FB368-85EE-4A7C-84FA-19B0E644C263}" type="presParOf" srcId="{77E922D5-2217-44C8-85A1-7767B71C3250}" destId="{2D312526-1C3C-4663-A692-511BD71AEB8E}" srcOrd="8" destOrd="0" presId="urn:microsoft.com/office/officeart/2005/8/layout/cycle5"/>
    <dgm:cxn modelId="{6B5DC9EF-F713-497E-A856-3454848734CF}" type="presParOf" srcId="{77E922D5-2217-44C8-85A1-7767B71C3250}" destId="{E47F5A2D-E3FD-4330-9F03-9A0A0E13C790}" srcOrd="9" destOrd="0" presId="urn:microsoft.com/office/officeart/2005/8/layout/cycle5"/>
    <dgm:cxn modelId="{58E96825-F7BB-4A08-8F6A-C708791723D6}" type="presParOf" srcId="{77E922D5-2217-44C8-85A1-7767B71C3250}" destId="{C71D383D-300A-43F2-85CE-CA6AF2F5908C}" srcOrd="10" destOrd="0" presId="urn:microsoft.com/office/officeart/2005/8/layout/cycle5"/>
    <dgm:cxn modelId="{DF7D9884-24BF-4A64-9841-A9F8192F31FE}" type="presParOf" srcId="{77E922D5-2217-44C8-85A1-7767B71C3250}" destId="{A64BAC27-9F19-4BD4-9F36-D724DF11DC1D}" srcOrd="11" destOrd="0" presId="urn:microsoft.com/office/officeart/2005/8/layout/cycle5"/>
    <dgm:cxn modelId="{2A0AF679-80E9-43F9-9482-3A0D863AFA58}" type="presParOf" srcId="{77E922D5-2217-44C8-85A1-7767B71C3250}" destId="{6F9E2857-8CD4-4241-82C1-F52ADAE1EF59}" srcOrd="12" destOrd="0" presId="urn:microsoft.com/office/officeart/2005/8/layout/cycle5"/>
    <dgm:cxn modelId="{C50C22E1-6C00-4C39-9F5F-A14D9A0808BD}" type="presParOf" srcId="{77E922D5-2217-44C8-85A1-7767B71C3250}" destId="{5A4FF112-97EB-48BF-83E7-87F19CD1FE60}" srcOrd="13" destOrd="0" presId="urn:microsoft.com/office/officeart/2005/8/layout/cycle5"/>
    <dgm:cxn modelId="{CCF43405-CAC7-4923-93AF-0B637A739845}" type="presParOf" srcId="{77E922D5-2217-44C8-85A1-7767B71C3250}" destId="{16EA52B8-450A-4F75-AE4F-D54D94FDD083}" srcOrd="14" destOrd="0" presId="urn:microsoft.com/office/officeart/2005/8/layout/cycle5"/>
    <dgm:cxn modelId="{F2473774-3244-4F25-ACEB-A45D674E6BEF}" type="presParOf" srcId="{77E922D5-2217-44C8-85A1-7767B71C3250}" destId="{778A3674-9C89-4CEA-92F9-0E66D831EF9B}" srcOrd="15" destOrd="0" presId="urn:microsoft.com/office/officeart/2005/8/layout/cycle5"/>
    <dgm:cxn modelId="{95BE0A97-6DCE-47A0-BD52-A29E70398D9A}" type="presParOf" srcId="{77E922D5-2217-44C8-85A1-7767B71C3250}" destId="{EFAD4A94-AEA7-4313-9C37-0B815B1141E7}" srcOrd="16" destOrd="0" presId="urn:microsoft.com/office/officeart/2005/8/layout/cycle5"/>
    <dgm:cxn modelId="{78F00D71-0076-4FEE-A3BF-7B9DF0AF968B}" type="presParOf" srcId="{77E922D5-2217-44C8-85A1-7767B71C3250}" destId="{E333A2FB-4C81-463E-9334-BD309EC7FF4F}" srcOrd="17" destOrd="0" presId="urn:microsoft.com/office/officeart/2005/8/layout/cycle5"/>
    <dgm:cxn modelId="{2FA2A3BA-21AC-49C3-8081-399CAFDE1DBA}" type="presParOf" srcId="{77E922D5-2217-44C8-85A1-7767B71C3250}" destId="{3D10BF7C-22E9-46BC-9066-7F8998570505}" srcOrd="18" destOrd="0" presId="urn:microsoft.com/office/officeart/2005/8/layout/cycle5"/>
    <dgm:cxn modelId="{04C820AF-CDA0-4915-A987-99E0FECC9F56}" type="presParOf" srcId="{77E922D5-2217-44C8-85A1-7767B71C3250}" destId="{41F0CA0F-6675-4C61-8EF2-682B7D86E067}" srcOrd="19" destOrd="0" presId="urn:microsoft.com/office/officeart/2005/8/layout/cycle5"/>
    <dgm:cxn modelId="{1C12F72A-A061-4FD9-9D17-951D811D5A7C}" type="presParOf" srcId="{77E922D5-2217-44C8-85A1-7767B71C3250}" destId="{CFE52B2D-055A-4EA7-8B71-4367A69EAE05}" srcOrd="20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56D119-2993-4581-A50C-806514F204F9}">
      <dsp:nvSpPr>
        <dsp:cNvPr id="0" name=""/>
        <dsp:cNvSpPr/>
      </dsp:nvSpPr>
      <dsp:spPr>
        <a:xfrm>
          <a:off x="3677787" y="-13385"/>
          <a:ext cx="1213376" cy="78869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Сбор, обработка и передача информации</a:t>
          </a:r>
          <a:endParaRPr lang="ru-RU" sz="1200" kern="1200" dirty="0"/>
        </a:p>
      </dsp:txBody>
      <dsp:txXfrm>
        <a:off x="3716288" y="25116"/>
        <a:ext cx="1136374" cy="711693"/>
      </dsp:txXfrm>
    </dsp:sp>
    <dsp:sp modelId="{78200BF5-282E-410A-BD9E-563A30B0A1DE}">
      <dsp:nvSpPr>
        <dsp:cNvPr id="0" name=""/>
        <dsp:cNvSpPr/>
      </dsp:nvSpPr>
      <dsp:spPr>
        <a:xfrm>
          <a:off x="2088982" y="395429"/>
          <a:ext cx="4499505" cy="4499505"/>
        </a:xfrm>
        <a:custGeom>
          <a:avLst/>
          <a:gdLst/>
          <a:ahLst/>
          <a:cxnLst/>
          <a:rect l="0" t="0" r="0" b="0"/>
          <a:pathLst>
            <a:path>
              <a:moveTo>
                <a:pt x="2967978" y="117725"/>
              </a:moveTo>
              <a:arcTo wR="2249752" hR="2249752" stAng="17317042" swAng="800794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86109D8-027C-4477-9F26-CCA3E429366B}">
      <dsp:nvSpPr>
        <dsp:cNvPr id="0" name=""/>
        <dsp:cNvSpPr/>
      </dsp:nvSpPr>
      <dsp:spPr>
        <a:xfrm>
          <a:off x="5427890" y="833598"/>
          <a:ext cx="1284796" cy="78869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Использование готовых  ЦОР</a:t>
          </a:r>
          <a:endParaRPr lang="ru-RU" sz="1200" kern="1200" dirty="0"/>
        </a:p>
      </dsp:txBody>
      <dsp:txXfrm>
        <a:off x="5466391" y="872099"/>
        <a:ext cx="1207794" cy="711693"/>
      </dsp:txXfrm>
    </dsp:sp>
    <dsp:sp modelId="{B16DAD40-B7D8-4E1D-A874-45F9A1BA35C0}">
      <dsp:nvSpPr>
        <dsp:cNvPr id="0" name=""/>
        <dsp:cNvSpPr/>
      </dsp:nvSpPr>
      <dsp:spPr>
        <a:xfrm>
          <a:off x="2037190" y="337655"/>
          <a:ext cx="4499505" cy="4499505"/>
        </a:xfrm>
        <a:custGeom>
          <a:avLst/>
          <a:gdLst/>
          <a:ahLst/>
          <a:cxnLst/>
          <a:rect l="0" t="0" r="0" b="0"/>
          <a:pathLst>
            <a:path>
              <a:moveTo>
                <a:pt x="4368841" y="1494208"/>
              </a:moveTo>
              <a:arcTo wR="2249752" hR="2249752" stAng="20422603" swAng="105932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C9F161-7167-469D-8354-4774C641521E}">
      <dsp:nvSpPr>
        <dsp:cNvPr id="0" name=""/>
        <dsp:cNvSpPr/>
      </dsp:nvSpPr>
      <dsp:spPr>
        <a:xfrm>
          <a:off x="5871134" y="2736984"/>
          <a:ext cx="1213376" cy="78869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Применение ИКТ на уроках по предмету</a:t>
          </a:r>
          <a:endParaRPr lang="ru-RU" sz="1200" kern="1200" dirty="0"/>
        </a:p>
      </dsp:txBody>
      <dsp:txXfrm>
        <a:off x="5909635" y="2775485"/>
        <a:ext cx="1136374" cy="711693"/>
      </dsp:txXfrm>
    </dsp:sp>
    <dsp:sp modelId="{2D312526-1C3C-4663-A692-511BD71AEB8E}">
      <dsp:nvSpPr>
        <dsp:cNvPr id="0" name=""/>
        <dsp:cNvSpPr/>
      </dsp:nvSpPr>
      <dsp:spPr>
        <a:xfrm>
          <a:off x="2034723" y="380962"/>
          <a:ext cx="4499505" cy="4499505"/>
        </a:xfrm>
        <a:custGeom>
          <a:avLst/>
          <a:gdLst/>
          <a:ahLst/>
          <a:cxnLst/>
          <a:rect l="0" t="0" r="0" b="0"/>
          <a:pathLst>
            <a:path>
              <a:moveTo>
                <a:pt x="4239704" y="3299266"/>
              </a:moveTo>
              <a:arcTo wR="2249752" hR="2249752" stAng="1668448" swAng="794006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47F5A2D-E3FD-4330-9F03-9A0A0E13C790}">
      <dsp:nvSpPr>
        <dsp:cNvPr id="0" name=""/>
        <dsp:cNvSpPr/>
      </dsp:nvSpPr>
      <dsp:spPr>
        <a:xfrm>
          <a:off x="4561738" y="4232797"/>
          <a:ext cx="1397737" cy="84974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Участие в работе профессиональных сетевых сообществ</a:t>
          </a:r>
          <a:endParaRPr lang="ru-RU" sz="1200" kern="1200" dirty="0"/>
        </a:p>
      </dsp:txBody>
      <dsp:txXfrm>
        <a:off x="4603219" y="4274278"/>
        <a:ext cx="1314775" cy="766785"/>
      </dsp:txXfrm>
    </dsp:sp>
    <dsp:sp modelId="{A64BAC27-9F19-4BD4-9F36-D724DF11DC1D}">
      <dsp:nvSpPr>
        <dsp:cNvPr id="0" name=""/>
        <dsp:cNvSpPr/>
      </dsp:nvSpPr>
      <dsp:spPr>
        <a:xfrm>
          <a:off x="2034723" y="380962"/>
          <a:ext cx="4499505" cy="4499505"/>
        </a:xfrm>
        <a:custGeom>
          <a:avLst/>
          <a:gdLst/>
          <a:ahLst/>
          <a:cxnLst/>
          <a:rect l="0" t="0" r="0" b="0"/>
          <a:pathLst>
            <a:path>
              <a:moveTo>
                <a:pt x="2430489" y="4492233"/>
              </a:moveTo>
              <a:arcTo wR="2249752" hR="2249752" stAng="5123526" swAng="44627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F9E2857-8CD4-4241-82C1-F52ADAE1EF59}">
      <dsp:nvSpPr>
        <dsp:cNvPr id="0" name=""/>
        <dsp:cNvSpPr/>
      </dsp:nvSpPr>
      <dsp:spPr>
        <a:xfrm>
          <a:off x="2540077" y="4263323"/>
          <a:ext cx="1536535" cy="78869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Использование  возможностей  интернет- ресурсов</a:t>
          </a:r>
          <a:endParaRPr lang="ru-RU" sz="1200" kern="1200" dirty="0"/>
        </a:p>
      </dsp:txBody>
      <dsp:txXfrm>
        <a:off x="2578578" y="4301824"/>
        <a:ext cx="1459533" cy="711693"/>
      </dsp:txXfrm>
    </dsp:sp>
    <dsp:sp modelId="{16EA52B8-450A-4F75-AE4F-D54D94FDD083}">
      <dsp:nvSpPr>
        <dsp:cNvPr id="0" name=""/>
        <dsp:cNvSpPr/>
      </dsp:nvSpPr>
      <dsp:spPr>
        <a:xfrm>
          <a:off x="2034723" y="380962"/>
          <a:ext cx="4499505" cy="4499505"/>
        </a:xfrm>
        <a:custGeom>
          <a:avLst/>
          <a:gdLst/>
          <a:ahLst/>
          <a:cxnLst/>
          <a:rect l="0" t="0" r="0" b="0"/>
          <a:pathLst>
            <a:path>
              <a:moveTo>
                <a:pt x="576285" y="3753379"/>
              </a:moveTo>
              <a:arcTo wR="2249752" hR="2249752" stAng="8283600" swAng="834789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8A3674-9C89-4CEA-92F9-0E66D831EF9B}">
      <dsp:nvSpPr>
        <dsp:cNvPr id="0" name=""/>
        <dsp:cNvSpPr/>
      </dsp:nvSpPr>
      <dsp:spPr>
        <a:xfrm>
          <a:off x="1484440" y="2736984"/>
          <a:ext cx="1213376" cy="78869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Мониторинг обучения  с помощью ИКТ</a:t>
          </a:r>
          <a:endParaRPr lang="ru-RU" sz="1200" kern="1200" dirty="0"/>
        </a:p>
      </dsp:txBody>
      <dsp:txXfrm>
        <a:off x="1522941" y="2775485"/>
        <a:ext cx="1136374" cy="711693"/>
      </dsp:txXfrm>
    </dsp:sp>
    <dsp:sp modelId="{E333A2FB-4C81-463E-9334-BD309EC7FF4F}">
      <dsp:nvSpPr>
        <dsp:cNvPr id="0" name=""/>
        <dsp:cNvSpPr/>
      </dsp:nvSpPr>
      <dsp:spPr>
        <a:xfrm>
          <a:off x="2034723" y="380962"/>
          <a:ext cx="4499505" cy="4499505"/>
        </a:xfrm>
        <a:custGeom>
          <a:avLst/>
          <a:gdLst/>
          <a:ahLst/>
          <a:cxnLst/>
          <a:rect l="0" t="0" r="0" b="0"/>
          <a:pathLst>
            <a:path>
              <a:moveTo>
                <a:pt x="3283" y="2128249"/>
              </a:moveTo>
              <a:arcTo wR="2249752" hR="2249752" stAng="10985753" swAng="1063762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10BF7C-22E9-46BC-9066-7F8998570505}">
      <dsp:nvSpPr>
        <dsp:cNvPr id="0" name=""/>
        <dsp:cNvSpPr/>
      </dsp:nvSpPr>
      <dsp:spPr>
        <a:xfrm>
          <a:off x="1918860" y="833669"/>
          <a:ext cx="1213376" cy="78869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Самостоятельное создание  ЦОР</a:t>
          </a:r>
          <a:endParaRPr lang="ru-RU" sz="1200" kern="1200" dirty="0"/>
        </a:p>
      </dsp:txBody>
      <dsp:txXfrm>
        <a:off x="1957361" y="872170"/>
        <a:ext cx="1136374" cy="711693"/>
      </dsp:txXfrm>
    </dsp:sp>
    <dsp:sp modelId="{CFE52B2D-055A-4EA7-8B71-4367A69EAE05}">
      <dsp:nvSpPr>
        <dsp:cNvPr id="0" name=""/>
        <dsp:cNvSpPr/>
      </dsp:nvSpPr>
      <dsp:spPr>
        <a:xfrm>
          <a:off x="2034723" y="380962"/>
          <a:ext cx="4499505" cy="4499505"/>
        </a:xfrm>
        <a:custGeom>
          <a:avLst/>
          <a:gdLst/>
          <a:ahLst/>
          <a:cxnLst/>
          <a:rect l="0" t="0" r="0" b="0"/>
          <a:pathLst>
            <a:path>
              <a:moveTo>
                <a:pt x="1032926" y="357473"/>
              </a:moveTo>
              <a:arcTo wR="2249752" hR="2249752" stAng="14235423" swAng="771275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563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63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latin typeface="Arial" pitchFamily="34" charset="0"/>
              </a:defRPr>
            </a:lvl1pPr>
          </a:lstStyle>
          <a:p>
            <a:pPr>
              <a:defRPr/>
            </a:pPr>
            <a:fld id="{6A39A2CD-B8B7-4565-9C3E-33203FDA69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24165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A39A2CD-B8B7-4565-9C3E-33203FDA69B7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57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58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59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60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61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62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63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64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65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66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67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</p:grpSp>
        <p:grpSp>
          <p:nvGrpSpPr>
            <p:cNvPr id="7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39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40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41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42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43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44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45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46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47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48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49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50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51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52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53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54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55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56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</p:grpSp>
        <p:grpSp>
          <p:nvGrpSpPr>
            <p:cNvPr id="8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2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23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24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25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26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27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28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29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30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31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32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33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34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35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36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37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38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</p:grpSp>
        <p:grpSp>
          <p:nvGrpSpPr>
            <p:cNvPr id="9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0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11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12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13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14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15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16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grpSp>
            <p:nvGrpSpPr>
              <p:cNvPr id="17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8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2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2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</p:grpSp>
      </p:grpSp>
      <p:sp>
        <p:nvSpPr>
          <p:cNvPr id="5186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87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8" name="Rectangle 68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A12FF2D-3345-4D63-8172-8AFB67AE08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DF4BDD-A267-464A-9D67-2347B79D09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4C7DB0-DAF2-4D79-B3EB-F1F5114782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6D9C2B-A9C0-4EF0-9076-113271BE13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B8F651-85CD-4FD9-A81C-31ECCD505C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A5AB06-4D6F-4767-8173-29E6F7D77A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EDCE25-DAEF-4573-AEC4-C6A771DE78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996B26-BBFD-4967-AA1D-5B9B570D21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27D056-8804-4D66-A758-AACF580877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543888-CF37-40AA-BDB4-C57EE0605A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B67E8C-825A-4719-924D-2B851EA78F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E3CE24-7C75-4E77-A004-D90BA274DD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B64AFE-B322-4DB0-8695-E8325D1E82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grpSp>
        <p:nvGrpSpPr>
          <p:cNvPr id="3075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4100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grpSp>
          <p:nvGrpSpPr>
            <p:cNvPr id="3082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4102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4103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4104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4105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4106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4107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4108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4109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4110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4111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4112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</p:grpSp>
        <p:grpSp>
          <p:nvGrpSpPr>
            <p:cNvPr id="3083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4114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4115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4116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4117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4118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4119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4120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4121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4122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4123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4124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4125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4126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4127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4128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4129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4130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4131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</p:grpSp>
        <p:grpSp>
          <p:nvGrpSpPr>
            <p:cNvPr id="3084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4133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4134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4135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4136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4137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4138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4139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4140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4141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4142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4143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4144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4145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4146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4147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4148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4149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</p:grpSp>
        <p:grpSp>
          <p:nvGrpSpPr>
            <p:cNvPr id="3085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4151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4152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4153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4154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4155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4156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4157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grpSp>
            <p:nvGrpSpPr>
              <p:cNvPr id="3093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415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416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416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4162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</p:grpSp>
      </p:grpSp>
      <p:sp>
        <p:nvSpPr>
          <p:cNvPr id="4163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164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165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b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66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b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67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defRPr>
            </a:lvl1pPr>
          </a:lstStyle>
          <a:p>
            <a:pPr>
              <a:defRPr/>
            </a:pPr>
            <a:fld id="{7B8FFB73-F5D5-4A63-A5B9-327EE365C5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0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  <p:sldLayoutId id="2147483733" r:id="rId12"/>
    <p:sldLayoutId id="2147483734" r:id="rId1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2744837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dirty="0" smtClean="0">
                <a:solidFill>
                  <a:srgbClr val="00FF00"/>
                </a:solidFill>
              </a:rPr>
              <a:t>Проектная работа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Использование возможностей ЭОР и сетевых сервисов с целью реализации требований ФГОС </a:t>
            </a:r>
            <a:endParaRPr lang="ru-RU" sz="4000" b="1" dirty="0" smtClean="0">
              <a:solidFill>
                <a:srgbClr val="FFFF00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sz="quarter" idx="1"/>
          </p:nvPr>
        </p:nvSpPr>
        <p:spPr>
          <a:xfrm>
            <a:off x="611560" y="5301208"/>
            <a:ext cx="7704856" cy="1080120"/>
          </a:xfrm>
        </p:spPr>
        <p:txBody>
          <a:bodyPr/>
          <a:lstStyle/>
          <a:p>
            <a:r>
              <a:rPr lang="ru-RU" sz="2000" dirty="0" err="1" smtClean="0"/>
              <a:t>Якупова</a:t>
            </a:r>
            <a:r>
              <a:rPr lang="ru-RU" sz="2000" dirty="0" smtClean="0"/>
              <a:t> Раиса </a:t>
            </a:r>
            <a:r>
              <a:rPr lang="ru-RU" sz="2000" dirty="0" err="1" smtClean="0"/>
              <a:t>Идиаловна</a:t>
            </a:r>
            <a:r>
              <a:rPr lang="ru-RU" sz="2000" dirty="0" smtClean="0"/>
              <a:t>, </a:t>
            </a:r>
          </a:p>
          <a:p>
            <a:r>
              <a:rPr lang="ru-RU" sz="2000" dirty="0" smtClean="0"/>
              <a:t>учитель биологии МБОУ «</a:t>
            </a:r>
            <a:r>
              <a:rPr lang="ru-RU" sz="2000" dirty="0" err="1" smtClean="0"/>
              <a:t>Абсалямовская</a:t>
            </a:r>
            <a:r>
              <a:rPr lang="ru-RU" sz="2000" dirty="0" smtClean="0"/>
              <a:t> ООШ»</a:t>
            </a:r>
          </a:p>
          <a:p>
            <a:r>
              <a:rPr lang="ru-RU" sz="2000" dirty="0" smtClean="0"/>
              <a:t> </a:t>
            </a:r>
            <a:r>
              <a:rPr lang="ru-RU" sz="2000" dirty="0" err="1" smtClean="0"/>
              <a:t>Ютазинского</a:t>
            </a:r>
            <a:r>
              <a:rPr lang="ru-RU" sz="2000" dirty="0" smtClean="0"/>
              <a:t> района РТ</a:t>
            </a:r>
            <a:endParaRPr lang="ru-RU" sz="2000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idx="4294967295"/>
          </p:nvPr>
        </p:nvSpPr>
        <p:spPr>
          <a:xfrm>
            <a:off x="935038" y="620712"/>
            <a:ext cx="8208962" cy="5112543"/>
          </a:xfrm>
        </p:spPr>
        <p:txBody>
          <a:bodyPr/>
          <a:lstStyle/>
          <a:p>
            <a:pPr algn="ctr"/>
            <a:r>
              <a:rPr lang="ru-RU" sz="3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Новый образовательный стандарт предусматривает </a:t>
            </a:r>
          </a:p>
          <a:p>
            <a:pPr lvl="1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052736"/>
            <a:ext cx="8208912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pPr marL="0" lvl="1"/>
            <a:r>
              <a:rPr lang="ru-RU" sz="2400" dirty="0" smtClean="0"/>
              <a:t>формирование и развитие компетенции обучающихся в области использования информационно-коммуникационных технологий , презентацией выполненных работ, основам общего пользования, включая  поиск, построение и передачу </a:t>
            </a:r>
            <a:r>
              <a:rPr lang="ru-RU" sz="2400" dirty="0" err="1" smtClean="0"/>
              <a:t>информациии</a:t>
            </a:r>
            <a:r>
              <a:rPr lang="ru-RU" sz="2400" dirty="0" smtClean="0"/>
              <a:t>.</a:t>
            </a:r>
          </a:p>
          <a:p>
            <a:pPr marL="0" lvl="1"/>
            <a:endParaRPr lang="ru-RU" sz="2400" dirty="0" smtClean="0"/>
          </a:p>
          <a:p>
            <a:pPr marL="0" lvl="1"/>
            <a:r>
              <a:rPr lang="ru-RU" sz="2400" dirty="0" smtClean="0">
                <a:solidFill>
                  <a:srgbClr val="FF0000"/>
                </a:solidFill>
              </a:rPr>
              <a:t>Цель проекта</a:t>
            </a:r>
            <a:r>
              <a:rPr lang="ru-RU" sz="2400" dirty="0" smtClean="0"/>
              <a:t>: анализ ИКТ технологий и обеспечение   их рационального использования </a:t>
            </a:r>
          </a:p>
          <a:p>
            <a:endParaRPr lang="ru-RU" sz="20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ИКТ-компетентность учителя</a:t>
            </a:r>
            <a:endParaRPr lang="ru-RU" dirty="0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251520" y="1600200"/>
          <a:ext cx="8568952" cy="5069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Единая коллекция ЦОР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931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4784"/>
            <a:ext cx="8568952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864096"/>
          </a:xfrm>
        </p:spPr>
        <p:txBody>
          <a:bodyPr/>
          <a:lstStyle/>
          <a:p>
            <a:r>
              <a:rPr lang="ru-RU" sz="3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Преимущества единой коллекции цифровых образовательных ресурсов </a:t>
            </a:r>
            <a:br>
              <a:rPr lang="ru-RU" sz="3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endParaRPr lang="ru-RU" sz="3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/>
          <a:lstStyle/>
          <a:p>
            <a:endParaRPr lang="ru-RU" dirty="0" smtClean="0"/>
          </a:p>
          <a:p>
            <a:r>
              <a:rPr lang="ru-RU" sz="2000" dirty="0" smtClean="0"/>
              <a:t>это уже готовые интерактивные фрагменты по теме – озвученные, снабженные богато иллюстративным материалом, </a:t>
            </a:r>
          </a:p>
          <a:p>
            <a:endParaRPr lang="ru-RU" sz="2000" dirty="0" smtClean="0"/>
          </a:p>
          <a:p>
            <a:r>
              <a:rPr lang="ru-RU" sz="2000" dirty="0" smtClean="0"/>
              <a:t>· они позволяют учащемуся самостоятельно изучить выбранную тему, в случае неудачи при проведении контроля, вновь вернуться к теоретическому материалу и отработать ошибки, </a:t>
            </a:r>
          </a:p>
          <a:p>
            <a:r>
              <a:rPr lang="ru-RU" dirty="0" smtClean="0"/>
              <a:t>· </a:t>
            </a:r>
            <a:r>
              <a:rPr lang="ru-RU" sz="2000" dirty="0" smtClean="0"/>
              <a:t>ресурсы рассчитаны как на самостоятельную работу ученика, так и на работу под руководством учителя, однако, при этом основная мыслительная и аналитическая работа ложится на учащегося </a:t>
            </a:r>
          </a:p>
          <a:p>
            <a:r>
              <a:rPr lang="ru-RU" sz="2000" dirty="0" smtClean="0"/>
              <a:t>· из этих ресурсов также можно создать собственную локальную цифровую образовательную коллекцию и использовать ее в работе на уроках.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Электронные приложения  к учебникам издательства «Дрофа»</a:t>
            </a:r>
            <a:endParaRPr lang="ru-RU" sz="3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94211" name="Picture 3"/>
          <p:cNvPicPr>
            <a:picLocks noChangeAspect="1" noChangeArrowheads="1"/>
          </p:cNvPicPr>
          <p:nvPr/>
        </p:nvPicPr>
        <p:blipFill>
          <a:blip r:embed="rId3" cstate="print"/>
          <a:srcRect l="10706" t="6688" r="12367" b="9641"/>
          <a:stretch>
            <a:fillRect/>
          </a:stretch>
        </p:blipFill>
        <p:spPr bwMode="auto">
          <a:xfrm>
            <a:off x="0" y="1340768"/>
            <a:ext cx="7779407" cy="47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421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4088829"/>
            <a:ext cx="4460410" cy="2769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235" name="Picture 3"/>
          <p:cNvPicPr>
            <a:picLocks noChangeAspect="1" noChangeArrowheads="1"/>
          </p:cNvPicPr>
          <p:nvPr/>
        </p:nvPicPr>
        <p:blipFill>
          <a:blip r:embed="rId2" cstate="print"/>
          <a:srcRect l="16875" t="9469" r="17266" b="17688"/>
          <a:stretch>
            <a:fillRect/>
          </a:stretch>
        </p:blipFill>
        <p:spPr bwMode="auto">
          <a:xfrm>
            <a:off x="251520" y="476672"/>
            <a:ext cx="5789831" cy="3600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 </a:t>
            </a:r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dirty="0" smtClean="0"/>
              <a:t>  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952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11424" t="5405" r="10629" b="10272"/>
          <a:stretch>
            <a:fillRect/>
          </a:stretch>
        </p:blipFill>
        <p:spPr bwMode="auto">
          <a:xfrm>
            <a:off x="3243577" y="2852936"/>
            <a:ext cx="5681182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6372200" y="620688"/>
            <a:ext cx="252028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C00000"/>
                </a:solidFill>
              </a:rPr>
              <a:t>Создание виртуального факультатива </a:t>
            </a:r>
            <a:r>
              <a:rPr lang="en-US" sz="2000" dirty="0" smtClean="0">
                <a:solidFill>
                  <a:srgbClr val="C00000"/>
                </a:solidFill>
              </a:rPr>
              <a:t> </a:t>
            </a:r>
            <a:r>
              <a:rPr lang="ru-RU" sz="2000" dirty="0" smtClean="0">
                <a:solidFill>
                  <a:srgbClr val="C00000"/>
                </a:solidFill>
              </a:rPr>
              <a:t>и сообществ на </a:t>
            </a:r>
            <a:r>
              <a:rPr lang="en-US" sz="2000" dirty="0" err="1" smtClean="0">
                <a:solidFill>
                  <a:srgbClr val="C00000"/>
                </a:solidFill>
              </a:rPr>
              <a:t>edu.tatar</a:t>
            </a:r>
            <a:r>
              <a:rPr lang="ru-RU" sz="2000" dirty="0" smtClean="0">
                <a:solidFill>
                  <a:srgbClr val="C00000"/>
                </a:solidFill>
              </a:rPr>
              <a:t> </a:t>
            </a: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4437112"/>
            <a:ext cx="273630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 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4509120"/>
            <a:ext cx="302433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err="1" smtClean="0">
                <a:solidFill>
                  <a:srgbClr val="C00000"/>
                </a:solidFill>
              </a:rPr>
              <a:t>Мультимедийные</a:t>
            </a:r>
            <a:r>
              <a:rPr lang="ru-RU" sz="2000" dirty="0" smtClean="0">
                <a:solidFill>
                  <a:srgbClr val="C00000"/>
                </a:solidFill>
              </a:rPr>
              <a:t> интерактивные упражнения  на </a:t>
            </a:r>
            <a:r>
              <a:rPr lang="en-US" sz="2000" dirty="0" smtClean="0">
                <a:solidFill>
                  <a:srgbClr val="C00000"/>
                </a:solidFill>
              </a:rPr>
              <a:t>Learning Apps</a:t>
            </a:r>
            <a:endParaRPr lang="ru-RU" sz="2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62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7064" t="2223" r="6348" b="8681"/>
          <a:stretch>
            <a:fillRect/>
          </a:stretch>
        </p:blipFill>
        <p:spPr bwMode="auto">
          <a:xfrm>
            <a:off x="0" y="188640"/>
            <a:ext cx="6596961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6259" name="Picture 3"/>
          <p:cNvPicPr>
            <a:picLocks noChangeAspect="1" noChangeArrowheads="1"/>
          </p:cNvPicPr>
          <p:nvPr/>
        </p:nvPicPr>
        <p:blipFill>
          <a:blip r:embed="rId3" cstate="print"/>
          <a:srcRect l="3201" r="15201"/>
          <a:stretch>
            <a:fillRect/>
          </a:stretch>
        </p:blipFill>
        <p:spPr bwMode="auto">
          <a:xfrm>
            <a:off x="2770784" y="3098847"/>
            <a:ext cx="6373216" cy="3759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626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581128"/>
            <a:ext cx="2693665" cy="1951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руги">
  <a:themeElements>
    <a:clrScheme name="Круги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Круг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Круги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уги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Ripple</Template>
  <TotalTime>590</TotalTime>
  <Words>215</Words>
  <Application>Microsoft Office PowerPoint</Application>
  <PresentationFormat>Экран (4:3)</PresentationFormat>
  <Paragraphs>32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Круги</vt:lpstr>
      <vt:lpstr>Проектная работа  Использование возможностей ЭОР и сетевых сервисов с целью реализации требований ФГОС </vt:lpstr>
      <vt:lpstr>Презентация PowerPoint</vt:lpstr>
      <vt:lpstr>ИКТ-компетентность учителя</vt:lpstr>
      <vt:lpstr>Единая коллекция ЦОР</vt:lpstr>
      <vt:lpstr>Преимущества единой коллекции цифровых образовательных ресурсов  </vt:lpstr>
      <vt:lpstr>Электронные приложения  к учебникам издательства «Дрофа»</vt:lpstr>
      <vt:lpstr>     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ПАПА</dc:creator>
  <cp:lastModifiedBy>Пользователь</cp:lastModifiedBy>
  <cp:revision>16</cp:revision>
  <dcterms:created xsi:type="dcterms:W3CDTF">2005-11-12T15:15:19Z</dcterms:created>
  <dcterms:modified xsi:type="dcterms:W3CDTF">2015-10-06T17:41:19Z</dcterms:modified>
</cp:coreProperties>
</file>