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8DF0-5B75-4747-8906-FE3EF972A280}" type="datetimeFigureOut">
              <a:rPr lang="ru-RU" smtClean="0"/>
              <a:pPr/>
              <a:t>14.05.2007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2E13-536F-4E9B-8CA3-041CFE558F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8DF0-5B75-4747-8906-FE3EF972A280}" type="datetimeFigureOut">
              <a:rPr lang="ru-RU" smtClean="0"/>
              <a:pPr/>
              <a:t>14.05.2007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2E13-536F-4E9B-8CA3-041CFE558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8DF0-5B75-4747-8906-FE3EF972A280}" type="datetimeFigureOut">
              <a:rPr lang="ru-RU" smtClean="0"/>
              <a:pPr/>
              <a:t>14.05.2007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2E13-536F-4E9B-8CA3-041CFE558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8DF0-5B75-4747-8906-FE3EF972A280}" type="datetimeFigureOut">
              <a:rPr lang="ru-RU" smtClean="0"/>
              <a:pPr/>
              <a:t>14.05.2007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2E13-536F-4E9B-8CA3-041CFE558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8DF0-5B75-4747-8906-FE3EF972A280}" type="datetimeFigureOut">
              <a:rPr lang="ru-RU" smtClean="0"/>
              <a:pPr/>
              <a:t>14.05.2007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9782E13-536F-4E9B-8CA3-041CFE558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8DF0-5B75-4747-8906-FE3EF972A280}" type="datetimeFigureOut">
              <a:rPr lang="ru-RU" smtClean="0"/>
              <a:pPr/>
              <a:t>14.05.2007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2E13-536F-4E9B-8CA3-041CFE558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8DF0-5B75-4747-8906-FE3EF972A280}" type="datetimeFigureOut">
              <a:rPr lang="ru-RU" smtClean="0"/>
              <a:pPr/>
              <a:t>14.05.2007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2E13-536F-4E9B-8CA3-041CFE558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8DF0-5B75-4747-8906-FE3EF972A280}" type="datetimeFigureOut">
              <a:rPr lang="ru-RU" smtClean="0"/>
              <a:pPr/>
              <a:t>14.05.2007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2E13-536F-4E9B-8CA3-041CFE558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8DF0-5B75-4747-8906-FE3EF972A280}" type="datetimeFigureOut">
              <a:rPr lang="ru-RU" smtClean="0"/>
              <a:pPr/>
              <a:t>14.05.2007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2E13-536F-4E9B-8CA3-041CFE558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8DF0-5B75-4747-8906-FE3EF972A280}" type="datetimeFigureOut">
              <a:rPr lang="ru-RU" smtClean="0"/>
              <a:pPr/>
              <a:t>14.05.2007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2E13-536F-4E9B-8CA3-041CFE558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8DF0-5B75-4747-8906-FE3EF972A280}" type="datetimeFigureOut">
              <a:rPr lang="ru-RU" smtClean="0"/>
              <a:pPr/>
              <a:t>14.05.2007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2E13-536F-4E9B-8CA3-041CFE558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188DF0-5B75-4747-8906-FE3EF972A280}" type="datetimeFigureOut">
              <a:rPr lang="ru-RU" smtClean="0"/>
              <a:pPr/>
              <a:t>14.05.2007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782E13-536F-4E9B-8CA3-041CFE558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785926"/>
            <a:ext cx="8229600" cy="1400172"/>
          </a:xfrm>
        </p:spPr>
        <p:txBody>
          <a:bodyPr>
            <a:normAutofit fontScale="90000"/>
          </a:bodyPr>
          <a:lstStyle/>
          <a:p>
            <a:r>
              <a:rPr lang="kk-KZ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Сабақтың тақырыбы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: Табу с</a:t>
            </a:r>
            <a:r>
              <a:rPr lang="kk-KZ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ө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здер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357298"/>
            <a:ext cx="9465027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kk-KZ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Күн /нұры, сәулесі/ түсті. 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k-KZ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Менің /досым, жолдасым/- Серік.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kk-KZ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kk-KZ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Қонақтар төрге /отырды, жайғасты/.</a:t>
            </a:r>
            <a:endParaRPr kumimoji="0" lang="kk-KZ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91650" y="2214554"/>
            <a:ext cx="9052350" cy="175432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kk-KZ" sz="5400" b="0" i="0" u="none" strike="noStrike" cap="none" normalizeH="0" baseline="0" dirty="0" smtClean="0">
                <a:ln>
                  <a:noFill/>
                </a:ln>
                <a:solidFill>
                  <a:srgbClr val="2E2E2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kk-KZ" sz="5400" b="1" i="0" u="sng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Білетінің бір тоғыз,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5400" b="1" i="0" u="sng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</a:rPr>
              <a:t>Білмейтінің тоқсан </a:t>
            </a:r>
            <a:r>
              <a:rPr kumimoji="0" lang="kk-KZ" sz="5400" b="1" i="0" u="sng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</a:rPr>
              <a:t>тоғыз</a:t>
            </a:r>
            <a:endParaRPr kumimoji="0" lang="kk-KZ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2071678"/>
            <a:ext cx="8572528" cy="19389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k-KZ" sz="6000" b="1" i="0" u="sng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</a:rPr>
              <a:t>Тіліңмен жүгірме, </a:t>
            </a:r>
            <a:endParaRPr kumimoji="0" lang="en-US" sz="6000" b="1" i="0" u="sng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k-KZ" sz="6000" b="1" i="0" u="sng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</a:rPr>
              <a:t>біліммен </a:t>
            </a:r>
            <a:r>
              <a:rPr kumimoji="0" lang="kk-KZ" sz="6000" b="1" i="0" u="sng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</a:rPr>
              <a:t>жүгір</a:t>
            </a:r>
            <a:endParaRPr kumimoji="0" lang="kk-KZ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2571744"/>
            <a:ext cx="9144000" cy="1015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6000" b="1" i="0" u="sng" strike="noStrike" cap="none" normalizeH="0" baseline="0" dirty="0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Еңбек – бәрін жеңбек</a:t>
            </a:r>
            <a:endParaRPr kumimoji="0" lang="kk-KZ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71472" y="2428868"/>
            <a:ext cx="8358214" cy="175432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5400" b="1" i="0" u="sng" strike="noStrike" cap="none" normalizeH="0" baseline="0" dirty="0" smtClean="0">
                <a:ln>
                  <a:noFill/>
                </a:ln>
                <a:solidFill>
                  <a:srgbClr val="2E2E2E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Таудай сөздің тарыдай </a:t>
            </a:r>
            <a:endParaRPr kumimoji="0" lang="en-US" sz="5400" b="1" i="0" u="sng" strike="noStrike" cap="none" normalizeH="0" baseline="0" dirty="0" smtClean="0">
              <a:ln>
                <a:noFill/>
              </a:ln>
              <a:solidFill>
                <a:srgbClr val="2E2E2E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5400" b="1" i="0" u="sng" strike="noStrike" cap="none" normalizeH="0" baseline="0" dirty="0" smtClean="0">
                <a:ln>
                  <a:noFill/>
                </a:ln>
                <a:solidFill>
                  <a:srgbClr val="2E2E2E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түйіні </a:t>
            </a:r>
            <a:r>
              <a:rPr kumimoji="0" lang="kk-KZ" sz="5400" b="1" i="0" u="sng" strike="noStrike" cap="none" normalizeH="0" baseline="0" dirty="0" smtClean="0">
                <a:ln>
                  <a:noFill/>
                </a:ln>
                <a:solidFill>
                  <a:srgbClr val="2E2E2E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бар</a:t>
            </a:r>
            <a:endParaRPr kumimoji="0" lang="kk-KZ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" y="2714620"/>
            <a:ext cx="8786841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4800" b="1" i="0" u="sng" strike="noStrike" cap="none" normalizeH="0" baseline="0" dirty="0" smtClean="0">
                <a:ln>
                  <a:noFill/>
                </a:ln>
                <a:solidFill>
                  <a:srgbClr val="6B6B6B"/>
                </a:solidFill>
                <a:effectLst/>
                <a:latin typeface="Arial" pitchFamily="34" charset="0"/>
                <a:ea typeface="Times New Roman" pitchFamily="18" charset="0"/>
              </a:rPr>
              <a:t>Көп ізденсең, көп білерсің</a:t>
            </a:r>
            <a:endParaRPr kumimoji="0" lang="kk-KZ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Анимация солнце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7358114" cy="3895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2-tub-ru.yandex.net/i?id=cc1f98b2df31f76a017765ed97f35445-01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857232"/>
            <a:ext cx="8286807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частье МЛМ Бизнес в Интернете и Оффлайн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7929617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714488"/>
            <a:ext cx="7858180" cy="3477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555555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Оқығаныңды айтпа, тоқығаныңды айт.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   Іздеген жетер 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мұратқа</a:t>
            </a:r>
            <a:r>
              <a:rPr lang="ru-RU" sz="2400" b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</a:rPr>
              <a:t>         Білетінің бір тоғыз,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</a:rPr>
              <a:t>         Білмейтінің тоқсан тоғыз.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</a:rPr>
              <a:t>               Тіліңмен жүгірме, біліммен жүгір.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</a:rPr>
              <a:t>                        Еңбек – бәрін 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</a:rPr>
              <a:t>жеңбек.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Таудай сөздің тарыдай түйіні бар.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</a:rPr>
              <a:t>                                         Көп ізденсең, көп 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</a:rPr>
              <a:t>білерсің.</a:t>
            </a:r>
            <a:endParaRPr kumimoji="0" lang="kk-KZ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28596" y="1357298"/>
            <a:ext cx="8029762" cy="369331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b="1" u="sng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Іздеген жетер мұратқа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sz="32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 Қане, оқушылар, ойланып қарайық,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 Өткен тақырыптарды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ортаға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салайық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Сан –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салалы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асыл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ойлар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тоғыстырып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 Жаңа тақырыпты түсініп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алайық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54545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282" y="2428868"/>
            <a:ext cx="8429684" cy="175432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k-KZ" sz="5400" b="1" i="0" u="sng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Оқығаныңды айтпа,</a:t>
            </a:r>
            <a:endParaRPr kumimoji="0" lang="en-US" sz="5400" b="1" i="0" u="sng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k-KZ" sz="5400" b="1" i="0" u="sng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тоқығаныңды </a:t>
            </a:r>
            <a:r>
              <a:rPr kumimoji="0" lang="kk-KZ" sz="5400" b="1" i="0" u="sng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айт</a:t>
            </a:r>
            <a:endParaRPr kumimoji="0" lang="kk-KZ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0"/>
            <a:ext cx="8643998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rgbClr val="6B6B6B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6B6B6B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Айыбымда кеш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Келсем де үйге кеш</a:t>
            </a:r>
            <a:endParaRPr kumimoji="0" lang="en-US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                          Жағам дейсің қара,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                         Өзіңе бірақ қара.</a:t>
            </a:r>
            <a:endParaRPr kumimoji="0" lang="en-US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Күйе, күйе, күйе ме?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Күйеге қолым күйе ме?</a:t>
            </a:r>
            <a:endParaRPr kumimoji="0" lang="en-US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                         </a:t>
            </a:r>
            <a:r>
              <a:rPr kumimoji="0" lang="kk-KZ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Дәл осы орында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                         </a:t>
            </a:r>
            <a:r>
              <a:rPr kumimoji="0" lang="kk-KZ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Сабағыңды орында.</a:t>
            </a:r>
            <a:endParaRPr kumimoji="0" lang="en-US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Келсең-дағы жай,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Киіздерді жай </a:t>
            </a:r>
            <a:endParaRPr kumimoji="0" lang="kk-KZ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Ocy;&amp;bcy;&amp;rcy;&amp;acy;&amp;zcy;&amp;ocy;&amp;vcy;&amp;acy;&amp;tcy;&amp;iecy;&amp;lcy;&amp;softcy;&amp;ncy;&amp;ycy;&amp;jcy;. &amp;Mcy;&amp;icy;&amp;scy;&amp;tcy;&amp;iecy;&amp;rcy;&amp;Gcy;&amp;Icy;&amp;Dcy; &amp;pcy;&amp;ocy;&amp;rcy;&amp;tcy;&amp;acy;&amp;lcy; &amp;Acy;&amp;ncy;&amp;tcy;&amp;ocy;&amp;ncy;&amp;icy;&amp;mcy;&amp;ycy; &quot; &amp;Mcy;&amp;acy;&amp;tcy;&amp;iecy;&amp;rcy;&amp;icy;&amp;acy;&amp;lcy; &amp;Kcy;&amp;acy;&amp;rcy;&amp;tcy;&amp;icy;&amp;ncy;&amp;ncy;&amp;ycy;&amp;jcy; &amp;Dcy;&amp;icy;&amp;dcy;&amp;acy;&amp;kcy;&amp;tcy;&amp;icy;&amp;chcy;&amp;iecy;&amp;scy;&amp;kcy;&amp;icy;&amp;j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292895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&amp;Ocy;&amp;bcy;&amp;rcy;&amp;acy;&amp;zcy;&amp;ocy;&amp;vcy;&amp;acy;&amp;tcy;&amp;iecy;&amp;lcy;&amp;softcy;&amp;ncy;&amp;ycy;&amp;jcy;. &amp;Mcy;&amp;icy;&amp;scy;&amp;tcy;&amp;iecy;&amp;rcy;&amp;Gcy;&amp;Icy;&amp;Dcy; &amp;pcy;&amp;ocy;&amp;rcy;&amp;tcy;&amp;acy;&amp;lcy; &amp;Acy;&amp;ncy;&amp;tcy;&amp;ocy;&amp;ncy;&amp;icy;&amp;mcy;&amp;ycy; &quot; &amp;Mcy;&amp;acy;&amp;tcy;&amp;iecy;&amp;rcy;&amp;icy;&amp;acy;&amp;lcy; &amp;Kcy;&amp;acy;&amp;rcy;&amp;tcy;&amp;icy;&amp;ncy;&amp;ncy;&amp;ycy;&amp;jcy; &amp;Dcy;&amp;icy;&amp;dcy;&amp;acy;&amp;kcy;&amp;tcy;&amp;icy;&amp;chcy;&amp;iecy;&amp;scy;&amp;kcy;&amp;icy;&amp;j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57166"/>
            <a:ext cx="235745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&amp;Ocy;&amp;bcy;&amp;rcy;&amp;acy;&amp;zcy;&amp;ocy;&amp;vcy;&amp;acy;&amp;tcy;&amp;iecy;&amp;lcy;&amp;softcy;&amp;ncy;&amp;ycy;&amp;jcy;. &amp;Mcy;&amp;icy;&amp;scy;&amp;tcy;&amp;iecy;&amp;rcy;&amp;Gcy;&amp;Icy;&amp;Dcy; &amp;pcy;&amp;ocy;&amp;rcy;&amp;tcy;&amp;acy;&amp;lcy; &amp;Acy;&amp;ncy;&amp;tcy;&amp;ocy;&amp;ncy;&amp;icy;&amp;mcy;&amp;ycy; &quot; &amp;Mcy;&amp;acy;&amp;tcy;&amp;iecy;&amp;rcy;&amp;icy;&amp;acy;&amp;lcy; &amp;Kcy;&amp;acy;&amp;rcy;&amp;tcy;&amp;icy;&amp;ncy;&amp;ncy;&amp;ycy;&amp;jcy; &amp;Dcy;&amp;icy;&amp;dcy;&amp;acy;&amp;kcy;&amp;tcy;&amp;icy;&amp;chcy;&amp;iecy;&amp;scy;&amp;kcy;&amp;icy;&amp;jcy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357166"/>
            <a:ext cx="271464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Ocy;&amp;bcy;&amp;rcy;&amp;acy;&amp;zcy;&amp;ocy;&amp;vcy;&amp;acy;&amp;tcy;&amp;iecy;&amp;lcy;&amp;softcy;&amp;ncy;&amp;ycy;&amp;jcy;. &amp;Mcy;&amp;icy;&amp;scy;&amp;tcy;&amp;iecy;&amp;rcy;&amp;Gcy;&amp;Icy;&amp;Dcy; &amp;pcy;&amp;ocy;&amp;rcy;&amp;tcy;&amp;acy;&amp;lcy; &amp;Acy;&amp;ncy;&amp;tcy;&amp;ocy;&amp;ncy;&amp;icy;&amp;mcy;&amp;ycy; &quot; &amp;Mcy;&amp;acy;&amp;tcy;&amp;iecy;&amp;rcy;&amp;icy;&amp;acy;&amp;lcy; &amp;Kcy;&amp;acy;&amp;rcy;&amp;tcy;&amp;icy;&amp;ncy;&amp;ncy;&amp;ycy;&amp;jcy; &amp;Dcy;&amp;icy;&amp;dcy;&amp;acy;&amp;kcy;&amp;tcy;&amp;icy;&amp;chcy;&amp;iecy;&amp;scy;&amp;kcy;&amp;icy;&amp;jcy;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857496"/>
            <a:ext cx="285752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Ocy;&amp;bcy;&amp;rcy;&amp;acy;&amp;zcy;&amp;ocy;&amp;vcy;&amp;acy;&amp;tcy;&amp;iecy;&amp;lcy;&amp;softcy;&amp;ncy;&amp;ycy;&amp;jcy;. &amp;Mcy;&amp;icy;&amp;scy;&amp;tcy;&amp;iecy;&amp;rcy;&amp;Gcy;&amp;Icy;&amp;Dcy; &amp;pcy;&amp;ocy;&amp;rcy;&amp;tcy;&amp;acy;&amp;lcy; &amp;Acy;&amp;ncy;&amp;tcy;&amp;ocy;&amp;ncy;&amp;icy;&amp;mcy;&amp;ycy; &quot; &amp;Mcy;&amp;acy;&amp;tcy;&amp;iecy;&amp;rcy;&amp;icy;&amp;acy;&amp;lcy; &amp;Kcy;&amp;acy;&amp;rcy;&amp;tcy;&amp;icy;&amp;ncy;…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2857496"/>
            <a:ext cx="271464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&amp;Ocy;&amp;bcy;&amp;rcy;&amp;acy;&amp;zcy;&amp;ocy;&amp;vcy;&amp;acy;&amp;tcy;&amp;iecy;&amp;lcy;&amp;softcy;&amp;ncy;&amp;ycy;&amp;jcy;. &amp;Mcy;&amp;icy;&amp;scy;&amp;tcy;&amp;iecy;&amp;rcy;&amp;Gcy;&amp;Icy;&amp;Dcy; &amp;pcy;&amp;ocy;&amp;rcy;&amp;tcy;&amp;acy;&amp;lcy; &amp;Acy;&amp;ncy;&amp;tcy;&amp;ocy;&amp;ncy;&amp;icy;&amp;mcy;&amp;ycy; &quot; &amp;Mcy;&amp;acy;&amp;tcy;&amp;iecy;&amp;rcy;&amp;icy;&amp;acy;&amp;lcy; &amp;Kcy;&amp;acy;&amp;rcy;&amp;tcy;&amp;icy;&amp;ncy;&amp;ncy;&amp;ycy;&amp;jcy; &amp;Dcy;&amp;icy;&amp;dcy;&amp;acy;&amp;kcy;&amp;tcy;&amp;icy;&amp;chcy;&amp;iecy;&amp;scy;&amp;kcy;&amp;icy;&amp;jcy;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2857496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83140" y="928670"/>
            <a:ext cx="876086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i="0" u="none" strike="noStrike" cap="none" normalizeH="0" baseline="0" dirty="0" smtClean="0">
                <a:ln>
                  <a:noFill/>
                </a:ln>
                <a:solidFill>
                  <a:srgbClr val="6B6B6B"/>
                </a:solidFill>
                <a:effectLst/>
                <a:latin typeface="Arial" pitchFamily="34" charset="0"/>
                <a:ea typeface="Times New Roman" pitchFamily="18" charset="0"/>
              </a:rPr>
              <a:t>             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rgbClr val="6B6B6B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54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Жаз</a:t>
            </a:r>
            <a:endParaRPr kumimoji="0" lang="ru-RU" sz="54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54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Жоғары төмен үйрек, қаз,</a:t>
            </a:r>
            <a:endParaRPr kumimoji="0" lang="ru-RU" sz="54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54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Ұшып тұрса сымпылдап.</a:t>
            </a:r>
            <a:endParaRPr kumimoji="0" lang="ru-RU" sz="54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54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Қыз – келіншек үй тігер,</a:t>
            </a:r>
            <a:endParaRPr kumimoji="0" lang="ru-RU" sz="54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54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Бұрала басып былқылдап</a:t>
            </a:r>
            <a:r>
              <a:rPr kumimoji="0" lang="kk-KZ" sz="1400" i="0" u="none" strike="noStrike" cap="none" normalizeH="0" baseline="0" dirty="0" smtClean="0">
                <a:ln>
                  <a:noFill/>
                </a:ln>
                <a:solidFill>
                  <a:srgbClr val="6B6B6B"/>
                </a:solidFill>
                <a:effectLst/>
                <a:latin typeface="Arial" pitchFamily="34" charset="0"/>
                <a:ea typeface="Times New Roman" pitchFamily="18" charset="0"/>
              </a:rPr>
              <a:t>…</a:t>
            </a:r>
            <a:endParaRPr kumimoji="0" lang="kk-KZ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</TotalTime>
  <Words>201</Words>
  <Application>Microsoft Office PowerPoint</Application>
  <PresentationFormat>Экран (4:3)</PresentationFormat>
  <Paragraphs>55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Сабақтың тақырыбы: Табу сөздер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Сабақтың тақырыбы: Табу сөздер </dc:title>
  <dc:creator>Admin</dc:creator>
  <cp:lastModifiedBy>Admin</cp:lastModifiedBy>
  <cp:revision>4</cp:revision>
  <dcterms:created xsi:type="dcterms:W3CDTF">2007-05-14T05:32:50Z</dcterms:created>
  <dcterms:modified xsi:type="dcterms:W3CDTF">2007-05-14T06:04:52Z</dcterms:modified>
</cp:coreProperties>
</file>