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20B9ECA-2687-49BC-B727-B8BFAC9F4870}" type="datetimeFigureOut">
              <a:rPr lang="ru-RU" smtClean="0"/>
              <a:pPr/>
              <a:t>05.02.2014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32E2F6C-A941-48D2-9ADE-B33B5C336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191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Сочинение по русскому языку</a:t>
            </a:r>
            <a:br>
              <a:rPr lang="ru-RU" dirty="0" smtClean="0"/>
            </a:br>
            <a:r>
              <a:rPr lang="ru-RU" dirty="0" smtClean="0"/>
              <a:t>по картине </a:t>
            </a:r>
            <a:r>
              <a:rPr lang="ru-RU" dirty="0" err="1" smtClean="0"/>
              <a:t>И.Я.Билибина</a:t>
            </a:r>
            <a:r>
              <a:rPr lang="ru-RU" dirty="0" smtClean="0"/>
              <a:t> «Иван- Царевич и лягушка-квакушка»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013176"/>
            <a:ext cx="4889966" cy="504056"/>
          </a:xfrm>
        </p:spPr>
        <p:txBody>
          <a:bodyPr/>
          <a:lstStyle/>
          <a:p>
            <a:r>
              <a:rPr lang="ru-RU" dirty="0" smtClean="0"/>
              <a:t>3 класс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Яковлевич </a:t>
            </a:r>
            <a:r>
              <a:rPr lang="ru-RU" dirty="0" err="1"/>
              <a:t>Б</a:t>
            </a:r>
            <a:r>
              <a:rPr lang="ru-RU" dirty="0" err="1" smtClean="0"/>
              <a:t>илибин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fontAlgn="ctr"/>
            <a:endParaRPr lang="ru-RU" dirty="0" smtClean="0"/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Иван Яковлевич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Билибин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русский художник, график, театральный художник, член «Мира искусства», автор иллюстрации к русским сказкам и былинам . </a:t>
            </a: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Билибин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родился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16 августа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1876 года, в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Тарховке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близ Петербурга. Выходец из старинного купеческого рода. Учился в студии Антона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Ажбе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в Мюнхене (1898), а также в школе-мастерской княгини Марии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Клавдиевны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Тенишевой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у Ильи Ефимовича Репина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(1898-1900). Жил в Петербурге, был активным членом объединения «Мир искусства». Огромное значение для формирования его таланта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имели предпринятые по заданию этнографического отдела Русского музея путешествия по северным губерниям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(1902-1904), изучение памятников тамошнего зодчества и декоративного искусства.</a:t>
            </a:r>
          </a:p>
          <a:p>
            <a:endParaRPr lang="ru-RU" dirty="0"/>
          </a:p>
        </p:txBody>
      </p:sp>
      <p:pic>
        <p:nvPicPr>
          <p:cNvPr id="1026" name="Picture 2" descr="C:\Users\Сергей\Desktop\0c2c77b47e58c238f4397c26a121c4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00562" y="2272506"/>
            <a:ext cx="287655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Яковлевич Белибин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Когда же революция свершилась, Иван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Билибин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вначале ее не принял:  в 1920 году эвакуировался вместе с Белой армией из Новороссийска, жил в Каире и Александрии, затем, в 1925 году, переехал в Париж. Продолжал активно работать в книжном искусстве и сценографии, создал немало красочных панно для украшения частных домов и ресторанов. Его декоративная манера — узорчатая, экзотически броская — стала своеобразным эталоном «стиля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рюсс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то есть «русского стиля», за рубежом, питая ностальгические воспоминания. Оформил также ряд православных храмов в Египте и Чехословакии.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ергей\Desktop\109eaacf2b4eb5ac5557d9a66d610c1bbc5f6c1405135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77278" y="1600200"/>
            <a:ext cx="292311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Яковлевич </a:t>
            </a:r>
            <a:r>
              <a:rPr lang="ru-RU" dirty="0" err="1" smtClean="0"/>
              <a:t>Билибин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Украсив советское посольство в Париже монументально-патриотическим панно «Микула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Селянинович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 (1935-1936), он вновь поселился в Ленинграде. В последнее десятилетие своей жизни преподавал во Всероссийской академии художеств, по-прежнему выступая в амплуа книжного и театрального художника: вновь оформил «Сказку о царе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 (как оперу Николая Андреевича Римского-Корсакова в Государственном театре оперы и балета имени Сергея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Мироновича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Кирова, 1936-1937, и как книжку Александра Сергеевича Пушкина, вышедшую в те же годы в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Гослите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Билибин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скончался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7 февраля 1942 года, в Ленинграде. </a:t>
            </a:r>
          </a:p>
          <a:p>
            <a:endParaRPr lang="ru-RU" dirty="0"/>
          </a:p>
        </p:txBody>
      </p:sp>
      <p:pic>
        <p:nvPicPr>
          <p:cNvPr id="3074" name="Picture 2" descr="C:\Users\Сергей\Desktop\96068500_bBilibin_Ivan_YAkovlevic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57737" y="1958181"/>
            <a:ext cx="2362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Иллюстратор сказок , былин</a:t>
            </a:r>
            <a:endParaRPr lang="ru-RU" dirty="0"/>
          </a:p>
        </p:txBody>
      </p:sp>
      <p:pic>
        <p:nvPicPr>
          <p:cNvPr id="4098" name="Picture 2" descr="C:\Users\Сергей\Desktop\1258166353_biblin-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4099" name="Picture 3" descr="C:\Users\Сергей\Desktop\0017-025-Mastera-Mira-iskusstva-sumeli-s-bleskom-reshit-tu-zadachu-kotoruj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540822"/>
            <a:ext cx="3521075" cy="2644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 сказку</a:t>
            </a:r>
            <a:endParaRPr lang="ru-RU" dirty="0"/>
          </a:p>
        </p:txBody>
      </p:sp>
      <p:pic>
        <p:nvPicPr>
          <p:cNvPr id="5123" name="Picture 3" descr="C:\Users\Сергей\Desktop\71798217_b_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499276"/>
            <a:ext cx="3521075" cy="2727810"/>
          </a:xfrm>
          <a:prstGeom prst="rect">
            <a:avLst/>
          </a:prstGeom>
          <a:noFill/>
        </p:spPr>
      </p:pic>
      <p:pic>
        <p:nvPicPr>
          <p:cNvPr id="5122" name="Picture 2" descr="C:\Users\Сергей\Desktop\1267805349_9-zastavka-k-skazke-carevna-lyagushka.-18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78300" y="2497676"/>
            <a:ext cx="3521075" cy="2731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«Иван – Царевич и лягушка квакушка»</a:t>
            </a:r>
            <a:endParaRPr lang="ru-RU" dirty="0"/>
          </a:p>
        </p:txBody>
      </p:sp>
      <p:pic>
        <p:nvPicPr>
          <p:cNvPr id="6146" name="Picture 2" descr="C:\Users\Сергей\Desktop\a6251268cd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68336" y="1609725"/>
            <a:ext cx="3816727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Сочинение по картине </a:t>
            </a:r>
            <a:r>
              <a:rPr lang="ru-RU" dirty="0" err="1" smtClean="0"/>
              <a:t>И.Я.Белибина</a:t>
            </a:r>
            <a:endParaRPr lang="ru-RU" dirty="0"/>
          </a:p>
        </p:txBody>
      </p:sp>
      <p:pic>
        <p:nvPicPr>
          <p:cNvPr id="7170" name="Picture 2" descr="C:\Users\Сергей\Desktop\a6251268cd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627578"/>
            <a:ext cx="3521075" cy="447120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124744"/>
            <a:ext cx="4032448" cy="5112568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картины любил создавать художник – И.Я.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Билибин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Эпизод к какой сказке мы узнаём , рассматривая картину?  ( «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Царевна-лягушка»)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3.Кто изображён крупным планом?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4.Куда отправился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Иван-царевич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зачем?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болото,  на поиски стр..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5.Опишите одежду и выражение лица героя.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народный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кафтан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ша..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лёных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с..п..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гах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д..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влённо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растеренно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смотрит ,которая держит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6.Что изображено вокруг героя?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7.Выразите своё отношение к картине.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129</TotalTime>
  <Words>429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Сочинение по русскому языку по картине И.Я.Билибина «Иван- Царевич и лягушка-квакушка»</vt:lpstr>
      <vt:lpstr>Иван Яковлевич Билибин</vt:lpstr>
      <vt:lpstr>Иван Яковлевич Белибин</vt:lpstr>
      <vt:lpstr>Иван Яковлевич Билибин</vt:lpstr>
      <vt:lpstr>Иллюстратор сказок , былин</vt:lpstr>
      <vt:lpstr>Узнай сказку</vt:lpstr>
      <vt:lpstr>«Иван – Царевич и лягушка квакушка»</vt:lpstr>
      <vt:lpstr>Сочинение по картине И.Я.Белибина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Kucherenko</cp:lastModifiedBy>
  <cp:revision>12</cp:revision>
  <dcterms:created xsi:type="dcterms:W3CDTF">2014-02-04T15:49:07Z</dcterms:created>
  <dcterms:modified xsi:type="dcterms:W3CDTF">2014-02-05T08:52:57Z</dcterms:modified>
</cp:coreProperties>
</file>