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47" d="100"/>
          <a:sy n="47" d="100"/>
        </p:scale>
        <p:origin x="744" y="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Title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62399" y="1964267"/>
            <a:ext cx="7197726" cy="2421464"/>
          </a:xfrm>
        </p:spPr>
        <p:txBody>
          <a:bodyPr anchor="b">
            <a:normAutofit/>
          </a:bodyPr>
          <a:lstStyle>
            <a:lvl1pPr algn="r">
              <a:defRPr sz="48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62399" y="4385732"/>
            <a:ext cx="7197726" cy="1405467"/>
          </a:xfrm>
        </p:spPr>
        <p:txBody>
          <a:bodyPr anchor="t">
            <a:normAutofit/>
          </a:bodyPr>
          <a:lstStyle>
            <a:lvl1pPr marL="0" indent="0" algn="r">
              <a:buNone/>
              <a:defRPr sz="1800" cap="all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32558" y="5870575"/>
            <a:ext cx="1600200" cy="377825"/>
          </a:xfrm>
        </p:spPr>
        <p:txBody>
          <a:bodyPr/>
          <a:lstStyle/>
          <a:p>
            <a:fld id="{B61BEF0D-F0BB-DE4B-95CE-6DB70DBA9567}" type="datetimeFigureOut">
              <a:rPr lang="en-US" dirty="0"/>
              <a:pPr/>
              <a:t>10/7/2015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62399" y="5870575"/>
            <a:ext cx="4893958" cy="3778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08958" y="5870575"/>
            <a:ext cx="551167" cy="3778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732865"/>
            <a:ext cx="1013142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371600" y="932112"/>
            <a:ext cx="8759827" cy="3164976"/>
          </a:xfrm>
          <a:prstGeom prst="roundRect">
            <a:avLst>
              <a:gd name="adj" fmla="val 43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299603"/>
            <a:ext cx="10131427" cy="49371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10/7/2015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09601"/>
            <a:ext cx="10131427" cy="3124199"/>
          </a:xfrm>
        </p:spPr>
        <p:txBody>
          <a:bodyPr anchor="ctr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10131428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10237867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88275" y="82333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2267" y="609601"/>
            <a:ext cx="9550399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097875" y="3352800"/>
            <a:ext cx="9339184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7465" y="4343400"/>
            <a:ext cx="10152367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2" y="3308581"/>
            <a:ext cx="10131425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4777381"/>
            <a:ext cx="10131426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0237867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88275" y="82333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992267" y="609601"/>
            <a:ext cx="9550399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5800" y="3886200"/>
            <a:ext cx="10135436" cy="8890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799" y="4775200"/>
            <a:ext cx="10135436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09601"/>
            <a:ext cx="10131427" cy="2743199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5801" y="3505200"/>
            <a:ext cx="10131428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10131428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8675" y="609599"/>
            <a:ext cx="2158552" cy="518160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7832116" cy="51816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308581"/>
            <a:ext cx="10131427" cy="1468800"/>
          </a:xfrm>
        </p:spPr>
        <p:txBody>
          <a:bodyPr anchor="b"/>
          <a:lstStyle>
            <a:lvl1pPr algn="l">
              <a:defRPr sz="40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799" y="4777381"/>
            <a:ext cx="1013142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 cap="all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2" y="2142067"/>
            <a:ext cx="4995334" cy="3649134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21895" y="2142067"/>
            <a:ext cx="4995332" cy="3649133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10/7/2015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973670" y="2218267"/>
            <a:ext cx="470905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1" y="2870201"/>
            <a:ext cx="4996923" cy="292099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6096003" y="2226734"/>
            <a:ext cx="4722813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23483" y="2870201"/>
            <a:ext cx="4995334" cy="292099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10/7/2015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10/7/2015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10/7/2015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074333"/>
            <a:ext cx="3680885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48201" y="609601"/>
            <a:ext cx="6169026" cy="51816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445933"/>
            <a:ext cx="3680885" cy="1828800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10/7/2015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600200"/>
            <a:ext cx="6164653" cy="13716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36253" y="914400"/>
            <a:ext cx="3280974" cy="4572000"/>
          </a:xfrm>
          <a:prstGeom prst="roundRect">
            <a:avLst>
              <a:gd name="adj" fmla="val 42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2971800"/>
            <a:ext cx="6164653" cy="1828800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10/7/2015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2142067"/>
            <a:ext cx="10131425" cy="36491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89660" y="5870575"/>
            <a:ext cx="1600200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10/7/2015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5870575"/>
            <a:ext cx="7827659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66060" y="5870575"/>
            <a:ext cx="551167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57" r:id="rId10"/>
    <p:sldLayoutId id="2147483663" r:id="rId11"/>
    <p:sldLayoutId id="2147483664" r:id="rId12"/>
    <p:sldLayoutId id="2147483665" r:id="rId13"/>
    <p:sldLayoutId id="2147483668" r:id="rId14"/>
    <p:sldLayoutId id="2147483667" r:id="rId15"/>
    <p:sldLayoutId id="2147483658" r:id="rId16"/>
    <p:sldLayoutId id="2147483659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ru-RU" dirty="0" smtClean="0"/>
              <a:t>Буква и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ru-RU" dirty="0" smtClean="0"/>
              <a:t>Дидактический материал к </a:t>
            </a:r>
            <a:r>
              <a:rPr lang="ru-RU" dirty="0" smtClean="0"/>
              <a:t>занятию</a:t>
            </a:r>
          </a:p>
          <a:p>
            <a:pPr algn="ctr"/>
            <a:r>
              <a:rPr lang="ru-RU" dirty="0" smtClean="0"/>
              <a:t>Автор</a:t>
            </a:r>
            <a:r>
              <a:rPr lang="ru-RU" smtClean="0"/>
              <a:t>: Лаврухина Ю.В.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732614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0984" y="2166525"/>
            <a:ext cx="5401056" cy="3599688"/>
          </a:xfrm>
        </p:spPr>
      </p:pic>
    </p:spTree>
    <p:extLst>
      <p:ext uri="{BB962C8B-B14F-4D97-AF65-F5344CB8AC3E}">
        <p14:creationId xmlns:p14="http://schemas.microsoft.com/office/powerpoint/2010/main" val="13889885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1963" y="193182"/>
            <a:ext cx="9605042" cy="64845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39234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9109" y="141668"/>
            <a:ext cx="6787167" cy="65360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25924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674"/>
          <a:stretch/>
        </p:blipFill>
        <p:spPr>
          <a:xfrm>
            <a:off x="2292440" y="257578"/>
            <a:ext cx="7173532" cy="6400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608349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5512" y="595312"/>
            <a:ext cx="7800975" cy="5667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184239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2" t="15587" r="-382" b="-188"/>
          <a:stretch/>
        </p:blipFill>
        <p:spPr>
          <a:xfrm>
            <a:off x="2550018" y="154546"/>
            <a:ext cx="6748528" cy="67034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864884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ебеса">
  <a:themeElements>
    <a:clrScheme name="Celestial">
      <a:dk1>
        <a:sysClr val="windowText" lastClr="000000"/>
      </a:dk1>
      <a:lt1>
        <a:sysClr val="window" lastClr="FFFFFF"/>
      </a:lt1>
      <a:dk2>
        <a:srgbClr val="18276C"/>
      </a:dk2>
      <a:lt2>
        <a:srgbClr val="EBEBEB"/>
      </a:lt2>
      <a:accent1>
        <a:srgbClr val="AC3EC1"/>
      </a:accent1>
      <a:accent2>
        <a:srgbClr val="477BD1"/>
      </a:accent2>
      <a:accent3>
        <a:srgbClr val="46B298"/>
      </a:accent3>
      <a:accent4>
        <a:srgbClr val="90BA4C"/>
      </a:accent4>
      <a:accent5>
        <a:srgbClr val="DD9D31"/>
      </a:accent5>
      <a:accent6>
        <a:srgbClr val="E25247"/>
      </a:accent6>
      <a:hlink>
        <a:srgbClr val="C573D2"/>
      </a:hlink>
      <a:folHlink>
        <a:srgbClr val="CCAEE8"/>
      </a:folHlink>
    </a:clrScheme>
    <a:fontScheme name="Celestial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elestial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82000"/>
                <a:alpha val="7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00000"/>
              </a:schemeClr>
            </a:gs>
            <a:gs pos="100000">
              <a:schemeClr val="phClr">
                <a:shade val="88000"/>
                <a:lumMod val="88000"/>
              </a:schemeClr>
            </a:gs>
          </a:gsLst>
          <a:lin ang="5400000" scaled="1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6000"/>
                <a:hueMod val="100000"/>
                <a:satMod val="180000"/>
                <a:lumMod val="110000"/>
              </a:schemeClr>
            </a:gs>
            <a:gs pos="100000">
              <a:schemeClr val="phClr">
                <a:shade val="96000"/>
                <a:satMod val="160000"/>
                <a:lumMod val="100000"/>
              </a:schemeClr>
            </a:gs>
          </a:gsLst>
          <a:lin ang="4740000" scaled="1"/>
        </a:gradFill>
        <a:blipFill>
          <a:blip xmlns:r="http://schemas.openxmlformats.org/officeDocument/2006/relationships" r:embed="rId1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elestial" id="{C4BB2A3D-0E93-4C5F-B0D2-9D3FCE089CC5}" vid="{42E5908D-19A2-46FD-89FA-638B126129E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Небесный</Template>
  <TotalTime>15</TotalTime>
  <Words>11</Words>
  <Application>Microsoft Office PowerPoint</Application>
  <PresentationFormat>Широкоэкранный</PresentationFormat>
  <Paragraphs>3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Небеса</vt:lpstr>
      <vt:lpstr>Буква 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Буква и</dc:title>
  <dc:creator>Ксюня</dc:creator>
  <cp:lastModifiedBy>Ксюня</cp:lastModifiedBy>
  <cp:revision>3</cp:revision>
  <dcterms:created xsi:type="dcterms:W3CDTF">2015-05-10T10:50:55Z</dcterms:created>
  <dcterms:modified xsi:type="dcterms:W3CDTF">2015-10-07T06:54:16Z</dcterms:modified>
</cp:coreProperties>
</file>