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6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600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607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891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81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548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234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065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574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581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378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73730-38EE-4C93-B007-6FCC0DBEF590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FBB83-7EC2-4FE7-87AD-72E76DC31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8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shops.org/uploads/taginator/Oct-2012/ramki-dlya-risovan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48645" y="2967335"/>
            <a:ext cx="7646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Геометрические фигуры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435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Что общего у этих фигур? Чем они отличаются? Найдите две одинаковые фигуры. Какие признаки треугольников вы знаете?</a:t>
            </a: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467544" y="1484784"/>
            <a:ext cx="1728192" cy="12961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3635896" y="1455618"/>
            <a:ext cx="2088232" cy="2664296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flipH="1">
            <a:off x="827584" y="4329100"/>
            <a:ext cx="1008112" cy="93610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092280" y="2996952"/>
            <a:ext cx="1728192" cy="3528392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691680" y="4509120"/>
            <a:ext cx="4752528" cy="1872208"/>
          </a:xfrm>
          <a:prstGeom prst="triangle">
            <a:avLst>
              <a:gd name="adj" fmla="val 5229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5724128" y="2780928"/>
            <a:ext cx="1008112" cy="93610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7" idx="1"/>
            <a:endCxn id="7" idx="3"/>
          </p:cNvCxnSpPr>
          <p:nvPr/>
        </p:nvCxnSpPr>
        <p:spPr>
          <a:xfrm>
            <a:off x="2934228" y="5445224"/>
            <a:ext cx="1242549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627784" y="5661248"/>
            <a:ext cx="92771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339752" y="5913276"/>
            <a:ext cx="594476" cy="468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051720" y="6147302"/>
            <a:ext cx="288032" cy="2340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275856" y="5265204"/>
            <a:ext cx="1404156" cy="1116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555502" y="4941168"/>
            <a:ext cx="1736578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851920" y="4653136"/>
            <a:ext cx="1872208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0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encrypted-tbn0.gstatic.com/images?q=tbn:ANd9GcRL3NEVojnsfwoZNjVzBNeoSEh0TnMDhAw2H5tY1jzhABYccEKYGA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encrypted-tbn0.gstatic.com/images?q=tbn:ANd9GcRL3NEVojnsfwoZNjVzBNeoSEh0TnMDhAw2H5tY1jzhABYccEKYGA"/>
          <p:cNvSpPr>
            <a:spLocks noGrp="1" noChangeAspect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7117"/>
            <a:ext cx="6264695" cy="637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mirgif.com/ramki/ramka-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"/>
            <a:ext cx="9144000" cy="681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30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2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Он давно знакомый мой,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Каждый угол в нем прямой,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Все четыре стороны одинаковой длины,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Вам представиться я рад, а зовут меня… (квадрат!)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2204864"/>
            <a:ext cx="3888432" cy="3456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22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180" y="0"/>
            <a:ext cx="91542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2400" b="1" dirty="0">
                <a:solidFill>
                  <a:srgbClr val="002060"/>
                </a:solidFill>
              </a:rPr>
              <a:t>Растянули </a:t>
            </a:r>
            <a:r>
              <a:rPr lang="ru-RU" sz="2400" b="1" dirty="0">
                <a:solidFill>
                  <a:srgbClr val="002060"/>
                </a:solidFill>
              </a:rPr>
              <a:t>мы квадрат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И представили на взгляд,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На кого он стал похожим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Или с чем-то очень схожим?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Не кирпич, не треугольник -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Стал квадрат… (прямоугольник).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20563" y="2780928"/>
            <a:ext cx="6480720" cy="266429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85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2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Три вершины тут видны,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Три угла, три стороны, -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Ну, пожалуй, и довольно! -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Что ты видишь? - ...(треугольник) </a:t>
            </a: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907704" y="2780928"/>
            <a:ext cx="5328592" cy="3024336"/>
          </a:xfrm>
          <a:prstGeom prst="triangle">
            <a:avLst>
              <a:gd name="adj" fmla="val 4896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34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60" y="0"/>
            <a:ext cx="91542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2400" b="1" dirty="0">
                <a:solidFill>
                  <a:srgbClr val="002060"/>
                </a:solidFill>
              </a:rPr>
              <a:t>Прикатилось </a:t>
            </a:r>
            <a:r>
              <a:rPr lang="ru-RU" sz="2400" b="1" dirty="0">
                <a:solidFill>
                  <a:srgbClr val="002060"/>
                </a:solidFill>
              </a:rPr>
              <a:t>колесо,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Ведь похожее оно,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Как наглядная натура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Лишь на круглую фигуру.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Догадался, милый друг?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Ну, конечно, это … (круг).</a:t>
            </a:r>
          </a:p>
        </p:txBody>
      </p:sp>
      <p:sp>
        <p:nvSpPr>
          <p:cNvPr id="3" name="Овал 2"/>
          <p:cNvSpPr/>
          <p:nvPr/>
        </p:nvSpPr>
        <p:spPr>
          <a:xfrm>
            <a:off x="2699792" y="2780928"/>
            <a:ext cx="3456384" cy="324036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67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2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30" y="126876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Если взял бы я окружность,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С двух сторон немного сжал, 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Отвечайте дети дружно -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Получился бы ...(овал)</a:t>
            </a:r>
          </a:p>
        </p:txBody>
      </p:sp>
      <p:sp>
        <p:nvSpPr>
          <p:cNvPr id="3" name="Овал 2"/>
          <p:cNvSpPr/>
          <p:nvPr/>
        </p:nvSpPr>
        <p:spPr>
          <a:xfrm>
            <a:off x="2195736" y="2636912"/>
            <a:ext cx="5112568" cy="302433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8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/>
          <a:lstStyle/>
          <a:p>
            <a:r>
              <a:rPr lang="ru-RU" b="1" dirty="0" smtClean="0">
                <a:solidFill>
                  <a:srgbClr val="005828"/>
                </a:solidFill>
              </a:rPr>
              <a:t>«Логические задачи» </a:t>
            </a:r>
            <a:endParaRPr lang="ru-RU" b="1" dirty="0">
              <a:solidFill>
                <a:srgbClr val="005828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32656"/>
            <a:ext cx="720080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3968" y="656692"/>
            <a:ext cx="936104" cy="1332148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923928" y="5209665"/>
            <a:ext cx="1296144" cy="648072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99592" y="1880828"/>
            <a:ext cx="864096" cy="79208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>
            <a:off x="7020272" y="1772816"/>
            <a:ext cx="1728192" cy="1008112"/>
          </a:xfrm>
          <a:prstGeom prst="trapezoi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решение 7"/>
          <p:cNvSpPr/>
          <p:nvPr/>
        </p:nvSpPr>
        <p:spPr>
          <a:xfrm>
            <a:off x="899592" y="4581128"/>
            <a:ext cx="2160240" cy="1152128"/>
          </a:xfrm>
          <a:prstGeom prst="flowChartDecisi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590068" y="4581128"/>
            <a:ext cx="216024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89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Назовите </a:t>
            </a:r>
            <a:r>
              <a:rPr lang="ru-RU" sz="2000" b="1" dirty="0"/>
              <a:t>фигуры. Какая из них лишняя? Почему? Назовите цвет каждой фигуры.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916832"/>
            <a:ext cx="2736304" cy="144016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4293096"/>
            <a:ext cx="1368152" cy="122413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1407528"/>
            <a:ext cx="2592288" cy="245352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95936" y="2960948"/>
            <a:ext cx="1368152" cy="13321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4905164"/>
            <a:ext cx="3888432" cy="104411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21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83</TotalTime>
  <Words>58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Он давно знакомый мой, Каждый угол в нем прямой, Все четыре стороны одинаковой длины, Вам представиться я рад, а зовут меня… (квадрат!)</vt:lpstr>
      <vt:lpstr>  Растянули мы квадрат И представили на взгляд, На кого он стал похожим Или с чем-то очень схожим? Не кирпич, не треугольник - Стал квадрат… (прямоугольник).</vt:lpstr>
      <vt:lpstr>Три вершины тут видны, Три угла, три стороны, - Ну, пожалуй, и довольно! - Что ты видишь? - ...(треугольник) </vt:lpstr>
      <vt:lpstr>  Прикатилось колесо, Ведь похожее оно, Как наглядная натура Лишь на круглую фигуру. Догадался, милый друг? Ну, конечно, это … (круг).</vt:lpstr>
      <vt:lpstr>Если взял бы я окружность, С двух сторон немного сжал,  Отвечайте дети дружно - Получился бы ...(овал)</vt:lpstr>
      <vt:lpstr>«Логические задачи» </vt:lpstr>
      <vt:lpstr>Назовите фигуры. Какая из них лишняя? Почему? Назовите цвет каждой фигуры.</vt:lpstr>
      <vt:lpstr>Что общего у этих фигур? Чем они отличаются? Найдите две одинаковые фигуры. Какие признаки треугольников вы знаете?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Vladimir</dc:creator>
  <cp:lastModifiedBy>Vladimir</cp:lastModifiedBy>
  <cp:revision>7</cp:revision>
  <dcterms:created xsi:type="dcterms:W3CDTF">2015-09-13T18:20:35Z</dcterms:created>
  <dcterms:modified xsi:type="dcterms:W3CDTF">2015-10-06T21:48:05Z</dcterms:modified>
</cp:coreProperties>
</file>