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9" r:id="rId6"/>
    <p:sldId id="262" r:id="rId7"/>
    <p:sldId id="264" r:id="rId8"/>
    <p:sldId id="275" r:id="rId9"/>
    <p:sldId id="266" r:id="rId10"/>
    <p:sldId id="267" r:id="rId11"/>
    <p:sldId id="268" r:id="rId12"/>
    <p:sldId id="26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03B75-9DA7-4979-A81E-0BB02F160B19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394C7-1297-4D99-9F03-B545EA1DEE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03B75-9DA7-4979-A81E-0BB02F160B19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394C7-1297-4D99-9F03-B545EA1DEE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03B75-9DA7-4979-A81E-0BB02F160B19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394C7-1297-4D99-9F03-B545EA1DEE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03B75-9DA7-4979-A81E-0BB02F160B19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394C7-1297-4D99-9F03-B545EA1DEE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03B75-9DA7-4979-A81E-0BB02F160B19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394C7-1297-4D99-9F03-B545EA1DEE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03B75-9DA7-4979-A81E-0BB02F160B19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394C7-1297-4D99-9F03-B545EA1DEE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03B75-9DA7-4979-A81E-0BB02F160B19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394C7-1297-4D99-9F03-B545EA1DEE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03B75-9DA7-4979-A81E-0BB02F160B19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394C7-1297-4D99-9F03-B545EA1DEE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03B75-9DA7-4979-A81E-0BB02F160B19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394C7-1297-4D99-9F03-B545EA1DEE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03B75-9DA7-4979-A81E-0BB02F160B19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394C7-1297-4D99-9F03-B545EA1DEE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03B75-9DA7-4979-A81E-0BB02F160B19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394C7-1297-4D99-9F03-B545EA1DEE49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D03B75-9DA7-4979-A81E-0BB02F160B19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3394C7-1297-4D99-9F03-B545EA1DEE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692696"/>
            <a:ext cx="7344816" cy="129614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Исследовательский проект  - Особенности эры    динозавров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6539" y="1988840"/>
            <a:ext cx="5210175" cy="3905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405833" y="6021288"/>
            <a:ext cx="4536504" cy="61803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Клятов</a:t>
            </a:r>
            <a:r>
              <a:rPr lang="ru-RU" dirty="0" smtClean="0"/>
              <a:t> Давид ученик 4-в класса</a:t>
            </a:r>
          </a:p>
          <a:p>
            <a:pPr algn="ctr"/>
            <a:r>
              <a:rPr lang="ru-RU" dirty="0" smtClean="0"/>
              <a:t>Учитель: Овсепян Л.С.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9117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AutoShape 2"/>
          <p:cNvSpPr>
            <a:spLocks noGrp="1" noChangeArrowheads="1"/>
          </p:cNvSpPr>
          <p:nvPr>
            <p:ph type="title"/>
          </p:nvPr>
        </p:nvSpPr>
        <p:spPr>
          <a:xfrm>
            <a:off x="179513" y="116632"/>
            <a:ext cx="5040560" cy="432049"/>
          </a:xfrm>
        </p:spPr>
        <p:txBody>
          <a:bodyPr/>
          <a:lstStyle/>
          <a:p>
            <a:pPr algn="ctr"/>
            <a:r>
              <a:rPr lang="ru-RU" dirty="0"/>
              <a:t>Сравнение с птицами</a:t>
            </a:r>
          </a:p>
        </p:txBody>
      </p:sp>
      <p:pic>
        <p:nvPicPr>
          <p:cNvPr id="22534" name="Picture 6" descr="Когти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9512" y="908720"/>
            <a:ext cx="3770313" cy="28273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2535" name="Picture 7" descr="Лапы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271467" y="441276"/>
            <a:ext cx="3724275" cy="338437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" name="Picture 7" descr="Струти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754308"/>
            <a:ext cx="3770313" cy="2511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27584" y="6281340"/>
            <a:ext cx="20762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 smtClean="0"/>
              <a:t>Струтиомимус</a:t>
            </a:r>
            <a:endParaRPr lang="ru-RU" b="1" dirty="0"/>
          </a:p>
        </p:txBody>
      </p:sp>
      <p:pic>
        <p:nvPicPr>
          <p:cNvPr id="7" name="Picture 8" descr="Страус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257798"/>
            <a:ext cx="2952750" cy="331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860032" y="6081067"/>
            <a:ext cx="10791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 smtClean="0"/>
              <a:t>Страус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282677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AutoShape 2"/>
          <p:cNvSpPr>
            <a:spLocks noGrp="1" noChangeArrowheads="1"/>
          </p:cNvSpPr>
          <p:nvPr>
            <p:ph type="title"/>
          </p:nvPr>
        </p:nvSpPr>
        <p:spPr>
          <a:xfrm>
            <a:off x="395536" y="188640"/>
            <a:ext cx="7125113" cy="449020"/>
          </a:xfrm>
        </p:spPr>
        <p:txBody>
          <a:bodyPr/>
          <a:lstStyle/>
          <a:p>
            <a:r>
              <a:rPr lang="ru-RU" dirty="0"/>
              <a:t>Выводы:</a:t>
            </a: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323528" y="764704"/>
            <a:ext cx="7632848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В наше время существуют родственники динозавров. Это птицы и крокодилы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555776" y="2463205"/>
            <a:ext cx="3240360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Архозавры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79512" y="3717032"/>
            <a:ext cx="2448272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Динозавры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250704" y="3717032"/>
            <a:ext cx="252028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Крокодилы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297709" y="3717032"/>
            <a:ext cx="2666777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Птерозавры</a:t>
            </a:r>
            <a:endParaRPr lang="ru-RU" dirty="0"/>
          </a:p>
        </p:txBody>
      </p:sp>
      <p:cxnSp>
        <p:nvCxnSpPr>
          <p:cNvPr id="9" name="Прямая со стрелкой 8"/>
          <p:cNvCxnSpPr>
            <a:endCxn id="7" idx="0"/>
          </p:cNvCxnSpPr>
          <p:nvPr/>
        </p:nvCxnSpPr>
        <p:spPr>
          <a:xfrm>
            <a:off x="5292080" y="2920405"/>
            <a:ext cx="2339018" cy="796627"/>
          </a:xfrm>
          <a:prstGeom prst="straightConnector1">
            <a:avLst/>
          </a:prstGeom>
          <a:ln w="3810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4" idx="2"/>
          </p:cNvCxnSpPr>
          <p:nvPr/>
        </p:nvCxnSpPr>
        <p:spPr>
          <a:xfrm>
            <a:off x="4175956" y="2920405"/>
            <a:ext cx="0" cy="796627"/>
          </a:xfrm>
          <a:prstGeom prst="straightConnector1">
            <a:avLst/>
          </a:prstGeom>
          <a:ln w="3810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1547664" y="2920405"/>
            <a:ext cx="1703040" cy="796627"/>
          </a:xfrm>
          <a:prstGeom prst="straightConnector1">
            <a:avLst/>
          </a:prstGeom>
          <a:ln w="3810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4809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038128" y="289720"/>
            <a:ext cx="3168352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Динозавры делятся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74626" y="1236068"/>
            <a:ext cx="3744416" cy="6419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растительноядные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016971" y="1249549"/>
            <a:ext cx="3024336" cy="6402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хищные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13073" y="2852936"/>
            <a:ext cx="3854871" cy="18722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/>
              <a:t>Длинная шея, мелкие зубы, толстая бугристая кожа, костяной воротник, костяные щиты, передвижение на четырех ногах.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794485" y="2852936"/>
            <a:ext cx="3737955" cy="18722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Длинные острые зубы, сильные когти, массивная челюсть, передвижение на двух или четырех ногах</a:t>
            </a:r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5652120" y="908720"/>
            <a:ext cx="432048" cy="340829"/>
          </a:xfrm>
          <a:prstGeom prst="straightConnector1">
            <a:avLst/>
          </a:prstGeom>
          <a:ln w="381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7" idx="2"/>
          </p:cNvCxnSpPr>
          <p:nvPr/>
        </p:nvCxnSpPr>
        <p:spPr>
          <a:xfrm>
            <a:off x="6529139" y="1889820"/>
            <a:ext cx="0" cy="963116"/>
          </a:xfrm>
          <a:prstGeom prst="straightConnector1">
            <a:avLst/>
          </a:prstGeom>
          <a:ln w="381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H="1">
            <a:off x="3038128" y="908720"/>
            <a:ext cx="741784" cy="327348"/>
          </a:xfrm>
          <a:prstGeom prst="straightConnector1">
            <a:avLst/>
          </a:prstGeom>
          <a:ln w="28575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3038128" y="1891519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1907704" y="1889820"/>
            <a:ext cx="0" cy="891108"/>
          </a:xfrm>
          <a:prstGeom prst="straightConnector1">
            <a:avLst/>
          </a:prstGeom>
          <a:ln w="381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endCxn id="7" idx="2"/>
          </p:cNvCxnSpPr>
          <p:nvPr/>
        </p:nvCxnSpPr>
        <p:spPr>
          <a:xfrm flipV="1">
            <a:off x="6084168" y="1889820"/>
            <a:ext cx="444971" cy="169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37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5" y="116633"/>
            <a:ext cx="5832648" cy="576064"/>
          </a:xfrm>
        </p:spPr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14958" y="710704"/>
            <a:ext cx="8714084" cy="630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/>
              <a:t> </a:t>
            </a:r>
            <a:r>
              <a:rPr lang="ru-RU" sz="2000" dirty="0" smtClean="0"/>
              <a:t>познакомиться </a:t>
            </a:r>
            <a:r>
              <a:rPr lang="ru-RU" sz="2000" dirty="0"/>
              <a:t>с удивительными животными прошлого – </a:t>
            </a:r>
            <a:r>
              <a:rPr lang="ru-RU" sz="2000" dirty="0" smtClean="0"/>
              <a:t>динозаврами;</a:t>
            </a:r>
            <a:endParaRPr lang="ru-RU" sz="20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8396" y="1484784"/>
            <a:ext cx="8786092" cy="432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 smtClean="0"/>
              <a:t>узнать</a:t>
            </a:r>
            <a:r>
              <a:rPr lang="ru-RU" sz="2000" dirty="0"/>
              <a:t>, как ученые изучают этих древних животных; 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31354" y="2060848"/>
            <a:ext cx="8786092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/>
              <a:t>определить существуют ли в наше время родственники </a:t>
            </a:r>
            <a:r>
              <a:rPr lang="ru-RU" sz="2000" dirty="0" smtClean="0"/>
              <a:t>динозавров;</a:t>
            </a:r>
            <a:endParaRPr lang="ru-RU" sz="20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79512" y="2785621"/>
            <a:ext cx="8784976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 smtClean="0"/>
              <a:t>выявить </a:t>
            </a:r>
            <a:r>
              <a:rPr lang="ru-RU" sz="2000" dirty="0"/>
              <a:t>и изучить гипотезы вымирания динозавров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78396" y="3244334"/>
            <a:ext cx="51395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/>
              <a:t>Задачи исследования: 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87735" y="3933056"/>
            <a:ext cx="8714084" cy="27281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000" dirty="0" smtClean="0"/>
              <a:t>провести </a:t>
            </a:r>
            <a:r>
              <a:rPr lang="ru-RU" sz="2000" dirty="0"/>
              <a:t>сравнение существующих животных с различными видами динозавров. Определить есть ли у них общие черты в строении тела, во внешнем виде и в поведении. Выявить наиболее близких родственников. Выявление гипотез вымирания путем работы с Интернетом и изучения научной литературы.</a:t>
            </a:r>
          </a:p>
          <a:p>
            <a:pPr lvl="0"/>
            <a:r>
              <a:rPr lang="ru-RU" sz="2000" dirty="0"/>
              <a:t>Анализ гипотез вымирания и определение истинной причины, оценка вероятности выявленных событий.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8547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39752" y="1124744"/>
            <a:ext cx="32447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/>
              <a:t>Актуальность: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39552" y="2276872"/>
            <a:ext cx="7416824" cy="22322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/>
              <a:t>очень многие современные животные похожи на динозавров. </a:t>
            </a:r>
            <a:r>
              <a:rPr lang="ru-RU" sz="2000" dirty="0" smtClean="0"/>
              <a:t>Зная причины вымирания динозавров, </a:t>
            </a:r>
            <a:r>
              <a:rPr lang="ru-RU" sz="2000" dirty="0"/>
              <a:t>можно в дальнейшем предотвратить вымирание других животных. Кроме того это – прошлое нашей планеты, и нам, чтобы смотреть в будущее, необходимо знать наше прошлое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3172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27984" y="4941168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Динозавры (от греч. «ужасные ящеры») – животные, относящиеся к классу рептилии. Они могли быть величиной с кошку или курицу, а могли достигать размеров огромных китов. </a:t>
            </a:r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11088"/>
            <a:ext cx="5472608" cy="473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96044"/>
            <a:ext cx="3059832" cy="41410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904" y="363488"/>
            <a:ext cx="5472608" cy="473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32874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AutoShape 4"/>
          <p:cNvSpPr>
            <a:spLocks noGrp="1" noChangeArrowheads="1"/>
          </p:cNvSpPr>
          <p:nvPr>
            <p:ph type="title"/>
          </p:nvPr>
        </p:nvSpPr>
        <p:spPr>
          <a:xfrm>
            <a:off x="1009443" y="332656"/>
            <a:ext cx="7123080" cy="792089"/>
          </a:xfrm>
        </p:spPr>
        <p:txBody>
          <a:bodyPr/>
          <a:lstStyle/>
          <a:p>
            <a:pPr algn="ctr"/>
            <a:r>
              <a:rPr lang="ru-RU" sz="3200" dirty="0"/>
              <a:t>Исторические сведения </a:t>
            </a:r>
            <a:br>
              <a:rPr lang="ru-RU" sz="3200" dirty="0"/>
            </a:br>
            <a:r>
              <a:rPr lang="ru-RU" sz="3200" dirty="0"/>
              <a:t>о динозаврах.</a:t>
            </a:r>
          </a:p>
        </p:txBody>
      </p:sp>
      <p:pic>
        <p:nvPicPr>
          <p:cNvPr id="10247" name="Picture 7" descr="Картинка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1520" y="3068960"/>
            <a:ext cx="2395847" cy="316835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248" name="Picture 8" descr="Картинка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76825" y="1484783"/>
            <a:ext cx="3770313" cy="252028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2843213" y="4365625"/>
            <a:ext cx="5832475" cy="2014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Динозавры появились на нашей планете примерно 230 млн. лет назад, а вымерли 65 млн. лет назад. Это одни из самых удивительных живых существ на нашей планете. Все динозавры были рептилиями с чешуйчатой кожей и когтями на лапах. Большинство из них откладывали яйца с твердой скорлупой.</a:t>
            </a:r>
          </a:p>
        </p:txBody>
      </p:sp>
    </p:spTree>
    <p:extLst>
      <p:ext uri="{BB962C8B-B14F-4D97-AF65-F5344CB8AC3E}">
        <p14:creationId xmlns:p14="http://schemas.microsoft.com/office/powerpoint/2010/main" val="3952771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/>
              <a:t>Сравнение динозавров с млекопитающими</a:t>
            </a:r>
          </a:p>
        </p:txBody>
      </p:sp>
      <p:pic>
        <p:nvPicPr>
          <p:cNvPr id="14342" name="Picture 6" descr="Диплодок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1520" y="2204864"/>
            <a:ext cx="4176464" cy="367240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971550" y="6021388"/>
            <a:ext cx="331311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Диплодок</a:t>
            </a:r>
          </a:p>
        </p:txBody>
      </p:sp>
      <p:pic>
        <p:nvPicPr>
          <p:cNvPr id="14344" name="Picture 8" descr="giraffe76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60912" y="2204865"/>
            <a:ext cx="4059559" cy="370063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5148263" y="6165850"/>
            <a:ext cx="302418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Жираф</a:t>
            </a:r>
          </a:p>
        </p:txBody>
      </p:sp>
    </p:spTree>
    <p:extLst>
      <p:ext uri="{BB962C8B-B14F-4D97-AF65-F5344CB8AC3E}">
        <p14:creationId xmlns:p14="http://schemas.microsoft.com/office/powerpoint/2010/main" val="3877616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1" name="Picture 7" descr="анкилозавр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1521" y="188640"/>
            <a:ext cx="2952327" cy="216024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6392" name="Picture 8" descr="1206556243_bronenosets_450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50557" y="118120"/>
            <a:ext cx="3770312" cy="2747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749680" y="2492896"/>
            <a:ext cx="2454019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 err="1"/>
              <a:t>Акилозавр</a:t>
            </a:r>
            <a:endParaRPr lang="ru-RU" b="1" dirty="0"/>
          </a:p>
        </p:txBody>
      </p:sp>
      <p:sp>
        <p:nvSpPr>
          <p:cNvPr id="16394" name="Text Box 10"/>
          <p:cNvSpPr txBox="1">
            <a:spLocks noChangeArrowheads="1"/>
          </p:cNvSpPr>
          <p:nvPr/>
        </p:nvSpPr>
        <p:spPr bwMode="auto">
          <a:xfrm>
            <a:off x="5436095" y="2859608"/>
            <a:ext cx="237140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/>
              <a:t>Броненосец</a:t>
            </a:r>
          </a:p>
        </p:txBody>
      </p:sp>
      <p:pic>
        <p:nvPicPr>
          <p:cNvPr id="7" name="Picture 7" descr="triceratop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3286" y="3933056"/>
            <a:ext cx="3770313" cy="21050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" name="Picture 9" descr="Носорог-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45968" y="3368724"/>
            <a:ext cx="3770312" cy="27019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49680" y="6076483"/>
            <a:ext cx="1895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 smtClean="0"/>
              <a:t>Трицерато</a:t>
            </a:r>
            <a:r>
              <a:rPr lang="ru-RU" b="1" dirty="0"/>
              <a:t>п</a:t>
            </a:r>
            <a:r>
              <a:rPr lang="ru-RU" b="1" dirty="0" smtClean="0"/>
              <a:t>с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692167" y="6066958"/>
            <a:ext cx="12779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 smtClean="0"/>
              <a:t>Носорог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389323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582" y="836712"/>
            <a:ext cx="7123080" cy="924475"/>
          </a:xfrm>
        </p:spPr>
        <p:txBody>
          <a:bodyPr/>
          <a:lstStyle/>
          <a:p>
            <a:r>
              <a:rPr lang="en-US" dirty="0" smtClean="0"/>
              <a:t>       </a:t>
            </a:r>
            <a:r>
              <a:rPr lang="ru-RU" dirty="0" smtClean="0"/>
              <a:t>ОДИНОКАЯ </a:t>
            </a:r>
            <a:r>
              <a:rPr lang="ru-RU" dirty="0"/>
              <a:t>РЕПТИЛИЯ</a:t>
            </a:r>
            <a:br>
              <a:rPr lang="ru-RU" dirty="0"/>
            </a:b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735" y="2239528"/>
            <a:ext cx="4176464" cy="3459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4677122" y="2658651"/>
            <a:ext cx="4320480" cy="302433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/>
              <a:t>За прошедшие </a:t>
            </a:r>
            <a:r>
              <a:rPr lang="ru-RU" dirty="0" smtClean="0"/>
              <a:t>130 </a:t>
            </a:r>
            <a:r>
              <a:rPr lang="ru-RU" dirty="0"/>
              <a:t>миллионов лет гаттерии практически не изменились. Они несколько похожи на динозавров в миниатюре, однако отличаются от них строением тела.</a:t>
            </a:r>
          </a:p>
        </p:txBody>
      </p:sp>
    </p:spTree>
    <p:extLst>
      <p:ext uri="{BB962C8B-B14F-4D97-AF65-F5344CB8AC3E}">
        <p14:creationId xmlns:p14="http://schemas.microsoft.com/office/powerpoint/2010/main" val="2379604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/>
              <a:t>Сравнение динозавров </a:t>
            </a:r>
            <a:br>
              <a:rPr lang="ru-RU" sz="3200"/>
            </a:br>
            <a:r>
              <a:rPr lang="ru-RU" sz="3200"/>
              <a:t>с рептилиями</a:t>
            </a:r>
          </a:p>
        </p:txBody>
      </p:sp>
      <p:pic>
        <p:nvPicPr>
          <p:cNvPr id="20491" name="Picture 11" descr="_архозавр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71550" y="2708275"/>
            <a:ext cx="3284538" cy="20351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0492" name="Text Box 12"/>
          <p:cNvSpPr txBox="1">
            <a:spLocks noChangeArrowheads="1"/>
          </p:cNvSpPr>
          <p:nvPr/>
        </p:nvSpPr>
        <p:spPr bwMode="auto">
          <a:xfrm>
            <a:off x="1042988" y="5373688"/>
            <a:ext cx="280828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Архозавр</a:t>
            </a:r>
          </a:p>
        </p:txBody>
      </p:sp>
      <p:pic>
        <p:nvPicPr>
          <p:cNvPr id="20493" name="Picture 13" descr="Крокодил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03800" y="2636838"/>
            <a:ext cx="3529013" cy="26479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0494" name="Text Box 14"/>
          <p:cNvSpPr txBox="1">
            <a:spLocks noChangeArrowheads="1"/>
          </p:cNvSpPr>
          <p:nvPr/>
        </p:nvSpPr>
        <p:spPr bwMode="auto">
          <a:xfrm>
            <a:off x="5076825" y="5589588"/>
            <a:ext cx="3598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Крокодил</a:t>
            </a:r>
          </a:p>
        </p:txBody>
      </p:sp>
    </p:spTree>
    <p:extLst>
      <p:ext uri="{BB962C8B-B14F-4D97-AF65-F5344CB8AC3E}">
        <p14:creationId xmlns:p14="http://schemas.microsoft.com/office/powerpoint/2010/main" val="155995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ummer">
  <a:themeElements>
    <a:clrScheme name="Summer">
      <a:dk1>
        <a:sysClr val="windowText" lastClr="000000"/>
      </a:dk1>
      <a:lt1>
        <a:sysClr val="window" lastClr="FFFFFF"/>
      </a:lt1>
      <a:dk2>
        <a:srgbClr val="E89117"/>
      </a:dk2>
      <a:lt2>
        <a:srgbClr val="FEDD78"/>
      </a:lt2>
      <a:accent1>
        <a:srgbClr val="A1B633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Лето</Template>
  <TotalTime>409</TotalTime>
  <Words>346</Words>
  <Application>Microsoft Office PowerPoint</Application>
  <PresentationFormat>Экран (4:3)</PresentationFormat>
  <Paragraphs>42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Summer</vt:lpstr>
      <vt:lpstr>Исследовательский проект  - Особенности эры    динозавров</vt:lpstr>
      <vt:lpstr>Цель:</vt:lpstr>
      <vt:lpstr>Презентация PowerPoint</vt:lpstr>
      <vt:lpstr>Презентация PowerPoint</vt:lpstr>
      <vt:lpstr>Исторические сведения  о динозаврах.</vt:lpstr>
      <vt:lpstr>Сравнение динозавров с млекопитающими</vt:lpstr>
      <vt:lpstr>Презентация PowerPoint</vt:lpstr>
      <vt:lpstr>       ОДИНОКАЯ РЕПТИЛИЯ </vt:lpstr>
      <vt:lpstr>Сравнение динозавров  с рептилиями</vt:lpstr>
      <vt:lpstr>Сравнение с птицами</vt:lpstr>
      <vt:lpstr>Выводы: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Armen</dc:creator>
  <cp:lastModifiedBy>midnight</cp:lastModifiedBy>
  <cp:revision>38</cp:revision>
  <dcterms:created xsi:type="dcterms:W3CDTF">2012-11-24T18:58:15Z</dcterms:created>
  <dcterms:modified xsi:type="dcterms:W3CDTF">2015-10-07T19:10:30Z</dcterms:modified>
</cp:coreProperties>
</file>