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59" r:id="rId9"/>
    <p:sldId id="261" r:id="rId10"/>
    <p:sldId id="260" r:id="rId11"/>
    <p:sldId id="266" r:id="rId12"/>
    <p:sldId id="267" r:id="rId13"/>
    <p:sldId id="269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975" autoAdjust="0"/>
  </p:normalViewPr>
  <p:slideViewPr>
    <p:cSldViewPr>
      <p:cViewPr varScale="1">
        <p:scale>
          <a:sx n="79" d="100"/>
          <a:sy n="79" d="100"/>
        </p:scale>
        <p:origin x="-89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7B67F-AC05-464A-87B7-02B99766C522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A6777-6E13-47D6-8E26-2C7CAD11A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4CD2B-9983-4BB7-B3FE-523104DA5443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92BA-BE27-4CD1-A33C-1B71A9ED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96F5-76C7-4F91-9F0D-EA48A1017806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69A12-9444-4A82-B031-F487A1EDD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969D-98D6-46B1-97FD-A4E9DD316D0D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900D7-45D4-4854-9570-3D78D772C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1C0BD-DF3E-442F-ACD5-3A06AA408910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0BA1F-6204-477D-BCCA-F16203C15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B89D-F624-4BD6-89F4-2CE5031541ED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81B2-2A4A-47F2-8800-97D5C72AC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BF0B4-0412-4D3B-A0EE-D8B50990C822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6453E-3E6A-499F-9056-2F89CE4E9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AF183-B8DE-4893-8BA9-8F59A19C06A1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9163-8878-41F0-841B-F02F87B76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91329-B258-4894-AD47-D508F36C9371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9693C-E39B-49F3-BA2C-2738DAE3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89473-74D7-4247-A69C-4A1B321EC2FF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81EA-23BB-4EF2-BB91-7BED4E7F8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F40E3-A8FD-41D5-90D9-418B41A26AC7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5FB32-5309-46E5-AFBC-7B9B6C8D0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347D8D-156E-401A-8138-BEF4319888D7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06F206-E6E5-46B7-ABEC-A4D66A34B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1" name="Рисунок 3" descr="S800075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20002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latin typeface="+mj-lt"/>
                <a:ea typeface="+mj-ea"/>
                <a:cs typeface="+mj-cs"/>
              </a:rPr>
              <a:t>История  России - в истории моего  поселка.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8675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dirty="0" smtClean="0"/>
              <a:t>     </a:t>
            </a:r>
            <a:r>
              <a:rPr lang="ru-RU" sz="2000" b="1" dirty="0" err="1" smtClean="0"/>
              <a:t>Собянин</a:t>
            </a:r>
            <a:r>
              <a:rPr lang="ru-RU" sz="2000" b="1" dirty="0" smtClean="0"/>
              <a:t>  Гавриил  </a:t>
            </a:r>
            <a:r>
              <a:rPr lang="ru-RU" sz="2000" b="1" dirty="0" err="1" smtClean="0"/>
              <a:t>Епифанович</a:t>
            </a:r>
            <a:r>
              <a:rPr lang="ru-RU" sz="2000" b="1" dirty="0" smtClean="0"/>
              <a:t> </a:t>
            </a:r>
            <a:r>
              <a:rPr lang="ru-RU" sz="2000" dirty="0" smtClean="0"/>
              <a:t>жил  в  Берёзовском районе. Обосновался в деревне </a:t>
            </a:r>
            <a:r>
              <a:rPr lang="ru-RU" sz="2000" dirty="0" err="1" smtClean="0"/>
              <a:t>Шайтанка</a:t>
            </a:r>
            <a:r>
              <a:rPr lang="ru-RU" sz="2000" dirty="0" smtClean="0"/>
              <a:t>. В 1920 году переехал в Верхние </a:t>
            </a:r>
            <a:r>
              <a:rPr lang="ru-RU" sz="2000" dirty="0" err="1" smtClean="0"/>
              <a:t>Нарыкары</a:t>
            </a:r>
            <a:r>
              <a:rPr lang="ru-RU" sz="2000" dirty="0" smtClean="0"/>
              <a:t>, во время коллективизации вступил в колхоз, проработал там до 1936 года. В 1942 году  ушёл добровольцем на фронт. Профессиональный охотник стал профессиональным снайпером.</a:t>
            </a:r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23 декабря 1944 фашистскому батальону, усиленному танками,</a:t>
            </a:r>
            <a:endParaRPr lang="en-US" sz="2000" dirty="0" smtClean="0"/>
          </a:p>
          <a:p>
            <a:pPr eaLnBrk="1" hangingPunct="1">
              <a:buFont typeface="Arial" charset="0"/>
              <a:buNone/>
            </a:pPr>
            <a:r>
              <a:rPr lang="en-US" sz="2000" dirty="0" smtClean="0"/>
              <a:t> </a:t>
            </a:r>
            <a:r>
              <a:rPr lang="ru-RU" sz="2000" dirty="0" smtClean="0"/>
              <a:t>удалось ворваться в траншеи первой роты.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-Ни шагу назад! — крикнул </a:t>
            </a:r>
            <a:r>
              <a:rPr lang="ru-RU" sz="2000" dirty="0" err="1" smtClean="0"/>
              <a:t>Собянин</a:t>
            </a:r>
            <a:r>
              <a:rPr lang="ru-RU" sz="2000" dirty="0" smtClean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- Что с боем взято, то свято. 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Несколько немецких солдат свалилось от его метких выстрелов.</a:t>
            </a:r>
            <a:endParaRPr lang="en-US" sz="2000" dirty="0" smtClean="0"/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В</a:t>
            </a:r>
            <a:r>
              <a:rPr lang="en-US" sz="2000" dirty="0" smtClean="0"/>
              <a:t> </a:t>
            </a:r>
            <a:r>
              <a:rPr lang="ru-RU" sz="2000" dirty="0" smtClean="0"/>
              <a:t>разгар боя подкравшийся фашист послал в 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спину снайпера длинную автоматную очередь...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  -</a:t>
            </a:r>
            <a:r>
              <a:rPr lang="ru-RU" sz="2000" dirty="0" err="1" smtClean="0"/>
              <a:t>Собянин</a:t>
            </a:r>
            <a:r>
              <a:rPr lang="ru-RU" sz="2000" dirty="0" smtClean="0"/>
              <a:t> погиб! - пронеслось по цепи.</a:t>
            </a:r>
          </a:p>
          <a:p>
            <a:pPr eaLnBrk="1" hangingPunct="1"/>
            <a:endParaRPr lang="ru-RU" sz="2000" dirty="0" smtClean="0"/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2" cstate="email">
            <a:lum bright="48000"/>
          </a:blip>
          <a:srcRect/>
          <a:stretch>
            <a:fillRect/>
          </a:stretch>
        </p:blipFill>
        <p:spPr bwMode="auto">
          <a:xfrm>
            <a:off x="468313" y="1700213"/>
            <a:ext cx="32146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13" y="3786188"/>
            <a:ext cx="2071687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4067175" y="1700213"/>
            <a:ext cx="42783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-107950" y="3143250"/>
            <a:ext cx="9251950" cy="4286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smtClean="0"/>
              <a:t>    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/>
              <a:t>    </a:t>
            </a:r>
            <a:r>
              <a:rPr lang="ru-RU" sz="2800" smtClean="0"/>
              <a:t>Указом Президиума Верховного совета СССР от 29 июня 1945 года Г. Е. Собянину присвоили звание Героя Советского Союза (посмертно).Чтобы увековечить память героя</a:t>
            </a:r>
            <a:r>
              <a:rPr lang="ru-RU" sz="2800" smtClean="0">
                <a:latin typeface="Arial" charset="0"/>
              </a:rPr>
              <a:t>,</a:t>
            </a:r>
            <a:r>
              <a:rPr lang="ru-RU" sz="2800" smtClean="0"/>
              <a:t> в 1965 году  установили памятник</a:t>
            </a:r>
            <a:r>
              <a:rPr lang="ru-RU" sz="2800" smtClean="0">
                <a:latin typeface="Arial" charset="0"/>
              </a:rPr>
              <a:t> </a:t>
            </a:r>
            <a:r>
              <a:rPr lang="ru-RU" sz="2800" smtClean="0"/>
              <a:t>в посёлке Берёзово </a:t>
            </a:r>
            <a:r>
              <a:rPr lang="ru-RU" sz="2800" smtClean="0">
                <a:latin typeface="Arial" charset="0"/>
              </a:rPr>
              <a:t>и </a:t>
            </a:r>
            <a:r>
              <a:rPr lang="ru-RU" sz="2800" smtClean="0"/>
              <a:t> в посёлке Игрим.</a:t>
            </a:r>
          </a:p>
          <a:p>
            <a:pPr eaLnBrk="1" hangingPunct="1"/>
            <a:r>
              <a:rPr lang="ru-RU" sz="2400" b="1" i="1" smtClean="0">
                <a:latin typeface="Arial" charset="0"/>
              </a:rPr>
              <a:t>Улица Собянина в  моем родном поселке - это память о Великой  Отечественной  войне.</a:t>
            </a:r>
            <a:endParaRPr lang="ru-RU" smtClean="0"/>
          </a:p>
        </p:txBody>
      </p:sp>
      <p:pic>
        <p:nvPicPr>
          <p:cNvPr id="12292" name="Рисунок 3" descr="DSC0192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5" y="214313"/>
            <a:ext cx="45021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DSC019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0"/>
            <a:ext cx="4572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Рисунок 3" descr="Копия Scan0005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557338"/>
            <a:ext cx="314325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Улица  Кухаря Н.В.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348038" y="1484313"/>
            <a:ext cx="5614987" cy="5072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ru-RU" sz="3000" smtClean="0"/>
              <a:t>Солдат,  погибший  в Афганистане в  1988 году.</a:t>
            </a:r>
            <a:endParaRPr lang="ru-RU" sz="30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3000" smtClean="0"/>
              <a:t>В 1989 году  </a:t>
            </a:r>
            <a:r>
              <a:rPr lang="ru-RU" sz="3000" smtClean="0">
                <a:latin typeface="Arial" charset="0"/>
              </a:rPr>
              <a:t>                </a:t>
            </a:r>
            <a:r>
              <a:rPr lang="ru-RU" sz="3000" b="1" smtClean="0"/>
              <a:t>улица </a:t>
            </a:r>
            <a:r>
              <a:rPr lang="ru-RU" sz="3000" b="1" smtClean="0">
                <a:latin typeface="Arial" charset="0"/>
              </a:rPr>
              <a:t>Т</a:t>
            </a:r>
            <a:r>
              <a:rPr lang="ru-RU" sz="3000" b="1" smtClean="0"/>
              <a:t>аёжная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>
                <a:latin typeface="Arial" charset="0"/>
              </a:rPr>
              <a:t>    </a:t>
            </a:r>
            <a:r>
              <a:rPr lang="ru-RU" sz="3000" smtClean="0"/>
              <a:t>была переименована в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b="1" smtClean="0">
                <a:latin typeface="Arial" charset="0"/>
              </a:rPr>
              <a:t>    </a:t>
            </a:r>
            <a:r>
              <a:rPr lang="ru-RU" sz="3000" b="1" smtClean="0"/>
              <a:t>улицу Н. Кухаря</a:t>
            </a:r>
            <a:r>
              <a:rPr lang="ru-RU" sz="3000" smtClean="0"/>
              <a:t>, потому что на это</a:t>
            </a:r>
            <a:r>
              <a:rPr lang="ru-RU" sz="3000" smtClean="0">
                <a:latin typeface="Arial" charset="0"/>
              </a:rPr>
              <a:t>й</a:t>
            </a:r>
            <a:r>
              <a:rPr lang="ru-RU" sz="3000" smtClean="0"/>
              <a:t> улице жила его семья.</a:t>
            </a:r>
          </a:p>
          <a:p>
            <a:pPr eaLnBrk="1" hangingPunct="1">
              <a:lnSpc>
                <a:spcPct val="80000"/>
              </a:lnSpc>
            </a:pP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Содержимое 3" descr="Scan0005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63" y="3643313"/>
            <a:ext cx="50260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Scan0002.t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643313"/>
            <a:ext cx="27146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126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700" smtClean="0">
                <a:latin typeface="Arial" charset="0"/>
              </a:rPr>
              <a:t>    </a:t>
            </a:r>
            <a:r>
              <a:rPr lang="ru-RU" sz="2700" smtClean="0"/>
              <a:t>Кухарь Николай Викторович родился в 1968 году. До четвёртого класса Коля учился в школе села Шушенское Красноярского края. В семье мальчик был старшим, поэтому помогал матери по мере своих сил.</a:t>
            </a:r>
          </a:p>
          <a:p>
            <a:pPr eaLnBrk="1" hangingPunct="1">
              <a:buFont typeface="Arial" charset="0"/>
              <a:buNone/>
            </a:pPr>
            <a:r>
              <a:rPr lang="ru-RU" sz="2700" smtClean="0">
                <a:latin typeface="Arial" charset="0"/>
              </a:rPr>
              <a:t>    </a:t>
            </a:r>
            <a:r>
              <a:rPr lang="ru-RU" sz="2700" smtClean="0"/>
              <a:t>В 1979 году семья переехала в Игрим. Здесь Коля окончил школу, получил квалификацию – водитель. Занимался спортом, готовил себя в службе в армии. После школы окончил техническое училище в городе Тюмени.</a:t>
            </a:r>
          </a:p>
          <a:p>
            <a:pPr eaLnBrk="1" hangingPunct="1"/>
            <a:endParaRPr lang="ru-RU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Рисунок 5" descr="Scan0005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3071813"/>
            <a:ext cx="70723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250825" y="115888"/>
            <a:ext cx="8543925" cy="59832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    Пошёл в армию, служил в Афганистане. Профессия, полученная в школе, очень пригодилась,  он стал водителем БТРа.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    Мечтал о возвращении домой, но всё оборвал душманский снаряд из миномета. </a:t>
            </a:r>
            <a:endParaRPr lang="en-US" sz="24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    Николай, будучи тяжело</a:t>
            </a:r>
            <a:r>
              <a:rPr lang="en-US" sz="2400" smtClean="0">
                <a:latin typeface="Arial" charset="0"/>
                <a:cs typeface="Arial" charset="0"/>
              </a:rPr>
              <a:t>  </a:t>
            </a:r>
            <a:r>
              <a:rPr lang="ru-RU" sz="2400" smtClean="0">
                <a:latin typeface="Arial" charset="0"/>
                <a:cs typeface="Arial" charset="0"/>
              </a:rPr>
              <a:t>раненым, спасая жизни своих товарищей погиб  24 сентября 1988 года.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Arial" charset="0"/>
              </a:rPr>
              <a:t>   </a:t>
            </a:r>
            <a:r>
              <a:rPr lang="ru-RU" sz="2800" smtClean="0"/>
              <a:t>За мужество и героизм, проявленны</a:t>
            </a:r>
            <a:r>
              <a:rPr lang="ru-RU" sz="2800" smtClean="0">
                <a:latin typeface="Arial" charset="0"/>
              </a:rPr>
              <a:t>е</a:t>
            </a:r>
            <a:r>
              <a:rPr lang="ru-RU" sz="2800" smtClean="0"/>
              <a:t> при выполнении интернационального долга</a:t>
            </a:r>
            <a:r>
              <a:rPr lang="ru-RU" sz="2800" smtClean="0">
                <a:latin typeface="Arial" charset="0"/>
              </a:rPr>
              <a:t>,</a:t>
            </a:r>
            <a:r>
              <a:rPr lang="ru-RU" sz="2800" smtClean="0"/>
              <a:t> </a:t>
            </a:r>
            <a:r>
              <a:rPr lang="ru-RU" sz="2800" b="1" smtClean="0"/>
              <a:t>Николай Кухарь награждён орденом Красного знамени (посмертно).</a:t>
            </a:r>
            <a:r>
              <a:rPr lang="ru-RU" sz="2800" smtClean="0"/>
              <a:t> Улицу Таёжную, на которой жили родители</a:t>
            </a:r>
            <a:r>
              <a:rPr lang="ru-RU" sz="2800" smtClean="0">
                <a:latin typeface="Arial" charset="0"/>
              </a:rPr>
              <a:t>,</a:t>
            </a:r>
            <a:r>
              <a:rPr lang="ru-RU" sz="2800" smtClean="0"/>
              <a:t> решением пос.совета от 16.03.1989 года    от №51 переименова</a:t>
            </a:r>
            <a:r>
              <a:rPr lang="ru-RU" sz="2800" smtClean="0">
                <a:latin typeface="Arial" charset="0"/>
              </a:rPr>
              <a:t>ли</a:t>
            </a:r>
            <a:r>
              <a:rPr lang="ru-RU" sz="2800" smtClean="0"/>
              <a:t>  в  </a:t>
            </a:r>
            <a:r>
              <a:rPr lang="ru-RU" sz="2800" b="1" smtClean="0"/>
              <a:t>улицу Николая Кухаря.</a:t>
            </a:r>
            <a:endParaRPr lang="ru-RU" sz="2800" smtClean="0"/>
          </a:p>
        </p:txBody>
      </p:sp>
      <p:pic>
        <p:nvPicPr>
          <p:cNvPr id="16387" name="Picture 4" descr="img32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786063"/>
            <a:ext cx="80010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Содержимое 3" descr="Облак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357188" y="-969963"/>
            <a:ext cx="10437813" cy="7827963"/>
          </a:xfrm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500063" y="642938"/>
            <a:ext cx="9429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То  что  я  узнал, считаю  должны  знать все. </a:t>
            </a:r>
          </a:p>
          <a:p>
            <a:r>
              <a:rPr lang="ru-RU" sz="4000"/>
              <a:t>Чтобы любить, ценить, знать историю своей  России.</a:t>
            </a: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1714500" y="4286250"/>
            <a:ext cx="7786688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Работу  выполнил  ученик  2-Б класса</a:t>
            </a:r>
          </a:p>
          <a:p>
            <a:r>
              <a:rPr lang="ru-RU" sz="3600"/>
              <a:t>Павлов  Николай</a:t>
            </a:r>
          </a:p>
          <a:p>
            <a:endParaRPr lang="ru-RU"/>
          </a:p>
          <a:p>
            <a:pPr>
              <a:buFont typeface="Arial" charset="0"/>
              <a:buNone/>
            </a:pPr>
            <a:r>
              <a:rPr lang="ru-RU" sz="2800"/>
              <a:t>                      </a:t>
            </a:r>
          </a:p>
          <a:p>
            <a:pPr>
              <a:buFont typeface="Arial" charset="0"/>
              <a:buNone/>
            </a:pPr>
            <a:r>
              <a:rPr lang="ru-RU" sz="2800"/>
              <a:t>                        Руководитель  Волегова А.В.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358187" cy="6000750"/>
          </a:xfrm>
        </p:spPr>
        <p:txBody>
          <a:bodyPr/>
          <a:lstStyle/>
          <a:p>
            <a:pPr marL="514350" indent="-514350">
              <a:buFont typeface="Arial" charset="0"/>
              <a:buNone/>
              <a:defRPr/>
            </a:pPr>
            <a:r>
              <a:rPr lang="ru-RU" sz="5400" dirty="0" smtClean="0"/>
              <a:t>     Содержание   работы: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4400" dirty="0" smtClean="0"/>
              <a:t> Вступление . 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4400" dirty="0" smtClean="0"/>
              <a:t> Основная  часть.</a:t>
            </a:r>
          </a:p>
          <a:p>
            <a:pPr marL="514350" indent="-514350">
              <a:buFont typeface="Arial" charset="0"/>
              <a:buAutoNum type="arabicPeriod" startAt="3"/>
              <a:defRPr/>
            </a:pPr>
            <a:r>
              <a:rPr lang="ru-RU" sz="4400" dirty="0" smtClean="0"/>
              <a:t> Выводы.  Заключения.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sz="4400" dirty="0" smtClean="0"/>
              <a:t>5. </a:t>
            </a:r>
            <a:r>
              <a:rPr lang="en-US" sz="4400" dirty="0" smtClean="0"/>
              <a:t> </a:t>
            </a:r>
            <a:r>
              <a:rPr lang="ru-RU" sz="4400" dirty="0" smtClean="0"/>
              <a:t>Библиография. 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en-US" dirty="0" smtClean="0"/>
              <a:t>  /</a:t>
            </a:r>
            <a:r>
              <a:rPr lang="ru-RU" dirty="0" smtClean="0"/>
              <a:t>  архивные материалы  школьного музея ИСОШ</a:t>
            </a:r>
            <a:r>
              <a:rPr lang="en-US" dirty="0" smtClean="0"/>
              <a:t> </a:t>
            </a:r>
            <a:r>
              <a:rPr lang="ru-RU" smtClean="0"/>
              <a:t>№1  и  ИСОШ </a:t>
            </a:r>
            <a:r>
              <a:rPr lang="ru-RU" dirty="0" smtClean="0"/>
              <a:t>№2</a:t>
            </a:r>
            <a:r>
              <a:rPr lang="en-US" dirty="0" smtClean="0"/>
              <a:t> /</a:t>
            </a:r>
          </a:p>
          <a:p>
            <a:pPr marL="514350" indent="-514350">
              <a:buFont typeface="Arial" charset="0"/>
              <a:buNone/>
              <a:defRPr/>
            </a:pPr>
            <a:endParaRPr lang="ru-RU" dirty="0" smtClean="0"/>
          </a:p>
          <a:p>
            <a:pPr marL="514350" indent="-514350">
              <a:buFont typeface="Arial" charset="0"/>
              <a:buNone/>
              <a:defRPr/>
            </a:pPr>
            <a:endParaRPr lang="ru-RU" dirty="0" smtClean="0"/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работы: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45434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smtClean="0"/>
              <a:t>    Изучить историю названия улиц</a:t>
            </a:r>
            <a:endParaRPr lang="ru-RU" sz="36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Arial" charset="0"/>
              </a:rPr>
              <a:t>    поселка  Игрим.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                </a:t>
            </a:r>
            <a:r>
              <a:rPr lang="ru-RU" sz="4400" smtClean="0"/>
              <a:t> </a:t>
            </a:r>
            <a:r>
              <a:rPr lang="ru-RU" sz="4400" b="1" smtClean="0"/>
              <a:t>Задача :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Arial" charset="0"/>
              </a:rPr>
              <a:t>   </a:t>
            </a:r>
            <a:r>
              <a:rPr lang="ru-RU" sz="3600" smtClean="0"/>
              <a:t>Показать, как в названиях улиц поселка отразилась история во</a:t>
            </a:r>
            <a:r>
              <a:rPr lang="ru-RU" sz="3600" smtClean="0">
                <a:latin typeface="Arial" charset="0"/>
              </a:rPr>
              <a:t>й</a:t>
            </a:r>
            <a:r>
              <a:rPr lang="ru-RU" sz="3600" smtClean="0"/>
              <a:t>н</a:t>
            </a:r>
            <a:r>
              <a:rPr lang="ru-RU" sz="3600" smtClean="0">
                <a:latin typeface="Arial" charset="0"/>
              </a:rPr>
              <a:t>,</a:t>
            </a:r>
            <a:r>
              <a:rPr lang="ru-RU" sz="3600" smtClean="0"/>
              <a:t>пережитых  Россией.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7950" y="188913"/>
            <a:ext cx="8329613" cy="4943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</a:t>
            </a:r>
            <a:r>
              <a:rPr lang="ru-RU" sz="2400" smtClean="0"/>
              <a:t>У каждого из нас есть Родина – страна, где мы родились и которую мы любим. Родину необходимо защищать. В истории нашей страны это происходило нередко: Отечественная война 1812 года,</a:t>
            </a:r>
            <a:endParaRPr lang="en-US" sz="2400" smtClean="0"/>
          </a:p>
          <a:p>
            <a:pPr eaLnBrk="1" hangingPunct="1"/>
            <a:r>
              <a:rPr lang="ru-RU" sz="2400" smtClean="0"/>
              <a:t> Первая Мировая война, </a:t>
            </a:r>
            <a:endParaRPr lang="en-US" sz="2400" smtClean="0"/>
          </a:p>
          <a:p>
            <a:pPr eaLnBrk="1" hangingPunct="1"/>
            <a:r>
              <a:rPr lang="ru-RU" sz="2400" smtClean="0"/>
              <a:t>Отечественная война 1941-1945гг. </a:t>
            </a:r>
            <a:endParaRPr lang="en-US" sz="2400" smtClean="0"/>
          </a:p>
          <a:p>
            <a:pPr eaLnBrk="1" hangingPunct="1"/>
            <a:r>
              <a:rPr lang="ru-RU" sz="2400" smtClean="0"/>
              <a:t>Человек, совершивший подвиг на войне, получает  от государства награду – орден, медаль. Кроме этого есть еще одна </a:t>
            </a:r>
            <a:r>
              <a:rPr lang="ru-RU" sz="2400" b="1" smtClean="0"/>
              <a:t>награда</a:t>
            </a:r>
            <a:r>
              <a:rPr lang="ru-RU" sz="2400" smtClean="0"/>
              <a:t>, которую получают немногие – </a:t>
            </a:r>
            <a:r>
              <a:rPr lang="ru-RU" sz="2400" b="1" smtClean="0"/>
              <a:t>это увековечивание памяти героя в  названии городов, улиц, музеев, библиотек.</a:t>
            </a:r>
            <a:r>
              <a:rPr lang="en-US" sz="2400" b="1" smtClean="0"/>
              <a:t>   </a:t>
            </a:r>
            <a:r>
              <a:rPr lang="ru-RU" sz="2400" smtClean="0"/>
              <a:t> В моем поселке тоже кроме улиц Спортивной, Лесной, Кооперативной и многих других есть улицы названные в честь героев – это </a:t>
            </a:r>
            <a:r>
              <a:rPr lang="ru-RU" sz="2400" b="1" smtClean="0"/>
              <a:t>улица Астраханцева, улица Кухаря, улица Собянина.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</a:t>
            </a:r>
            <a:r>
              <a:rPr lang="ru-RU" sz="2400" smtClean="0">
                <a:latin typeface="Arial" charset="0"/>
              </a:rPr>
              <a:t>   </a:t>
            </a:r>
            <a:r>
              <a:rPr lang="ru-RU" sz="2400" smtClean="0"/>
              <a:t>Почему так названы </a:t>
            </a:r>
            <a:r>
              <a:rPr lang="ru-RU" sz="2400" smtClean="0">
                <a:latin typeface="Arial" charset="0"/>
              </a:rPr>
              <a:t> эти </a:t>
            </a:r>
            <a:r>
              <a:rPr lang="ru-RU" sz="2400" smtClean="0"/>
              <a:t>улицы?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 noChangeAspect="1"/>
          </p:cNvSpPr>
          <p:nvPr>
            <p:ph idx="1"/>
          </p:nvPr>
        </p:nvSpPr>
        <p:spPr>
          <a:xfrm>
            <a:off x="1043608" y="1954965"/>
            <a:ext cx="6048672" cy="30582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Arial" charset="0"/>
              </a:rPr>
              <a:t>   </a:t>
            </a:r>
            <a:endParaRPr lang="ru-RU" dirty="0" smtClean="0"/>
          </a:p>
        </p:txBody>
      </p:sp>
      <p:pic>
        <p:nvPicPr>
          <p:cNvPr id="5124" name="Рисунок 3" descr="100_031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63" y="3714750"/>
            <a:ext cx="72866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ru-RU" sz="2800" dirty="0" smtClean="0"/>
              <a:t>Одна  из  старейших  улиц  поселка</a:t>
            </a:r>
            <a:r>
              <a:rPr lang="ru-RU" sz="2800" dirty="0"/>
              <a:t> </a:t>
            </a:r>
            <a:r>
              <a:rPr lang="ru-RU" sz="2800" dirty="0" smtClean="0"/>
              <a:t>-</a:t>
            </a:r>
            <a:r>
              <a:rPr lang="en-US" sz="2800" dirty="0" smtClean="0"/>
              <a:t>  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 </a:t>
            </a:r>
            <a:r>
              <a:rPr lang="ru-RU" sz="2800" dirty="0"/>
              <a:t>  </a:t>
            </a:r>
            <a:r>
              <a:rPr lang="ru-RU" sz="2800" b="1" dirty="0" smtClean="0"/>
              <a:t>улица АСТРАХАНЦЕВА </a:t>
            </a:r>
            <a:r>
              <a:rPr lang="ru-RU" sz="2800" dirty="0" smtClean="0"/>
              <a:t>. </a:t>
            </a:r>
            <a:endParaRPr lang="ru-RU" sz="2800" dirty="0"/>
          </a:p>
          <a:p>
            <a:pPr eaLnBrk="1" hangingPunct="1">
              <a:buFont typeface="Arial" charset="0"/>
              <a:buNone/>
            </a:pPr>
            <a:r>
              <a:rPr lang="ru-RU" sz="2800" dirty="0" smtClean="0"/>
              <a:t> </a:t>
            </a:r>
            <a:r>
              <a:rPr lang="ru-RU" sz="2800" dirty="0"/>
              <a:t>  </a:t>
            </a:r>
            <a:r>
              <a:rPr lang="ru-RU" sz="2800" dirty="0" smtClean="0"/>
              <a:t>Она  названа в честь председателя Березовского райисполкома, убитого туземцами</a:t>
            </a:r>
            <a:r>
              <a:rPr lang="ru-RU" sz="2800" dirty="0"/>
              <a:t> </a:t>
            </a:r>
            <a:r>
              <a:rPr lang="ru-RU" sz="2800" dirty="0" err="1" smtClean="0"/>
              <a:t>казымской</a:t>
            </a:r>
            <a:r>
              <a:rPr lang="ru-RU" sz="2800" dirty="0" smtClean="0"/>
              <a:t> тундры </a:t>
            </a:r>
            <a:r>
              <a:rPr lang="ru-RU" sz="2800" b="1" dirty="0" smtClean="0"/>
              <a:t>5 декабря 1933 года </a:t>
            </a:r>
            <a:r>
              <a:rPr lang="ru-RU" sz="2800" dirty="0" smtClean="0"/>
              <a:t>во время вооруженного восстания шаманов против советской власти.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15888"/>
            <a:ext cx="8229600" cy="5840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   </a:t>
            </a:r>
            <a:r>
              <a:rPr lang="ru-RU" b="1" smtClean="0"/>
              <a:t>Астраханцев Петр Васильевич </a:t>
            </a:r>
            <a:r>
              <a:rPr lang="ru-RU" smtClean="0"/>
              <a:t>родился в 1895 году в селе Суходольное, Красноярского края. Окончил среднюю школу.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Весной 1932 года вместе с семьей приезжает работать в п. Березово, где его  назначают председателем райисполкома.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26 октября 1933 года по предложению округа из Березовского райисполкома была послана  группа людей вместе с Астраханцевым , для разбирательства с коренными жителями.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50825" y="115888"/>
            <a:ext cx="8258175" cy="65976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  <a:r>
              <a:rPr lang="ru-RU" smtClean="0">
                <a:latin typeface="Arial" charset="0"/>
              </a:rPr>
              <a:t>  Н</a:t>
            </a:r>
            <a:r>
              <a:rPr lang="ru-RU" smtClean="0"/>
              <a:t>а казымской культбазе было неспокойно, самоеды захватили бригаду  4 декабря 1933 года и убили 5 человек</a:t>
            </a:r>
            <a:r>
              <a:rPr lang="ru-RU" smtClean="0">
                <a:latin typeface="Arial" charset="0"/>
              </a:rPr>
              <a:t>,</a:t>
            </a:r>
            <a:r>
              <a:rPr lang="ru-RU" smtClean="0"/>
              <a:t> принесенных в жертву.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Среди них был и Петр Васильевич. </a:t>
            </a:r>
            <a:endParaRPr lang="ru-RU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Так погиб Астраханцев П. В.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Позднее это восстание вошло в историю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 как </a:t>
            </a:r>
            <a:r>
              <a:rPr lang="ru-RU" b="1" smtClean="0"/>
              <a:t>«Казымское восстание 1933</a:t>
            </a:r>
            <a:r>
              <a:rPr lang="ru-RU" b="1" smtClean="0">
                <a:latin typeface="Arial" charset="0"/>
              </a:rPr>
              <a:t> г.»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</a:t>
            </a:r>
            <a:r>
              <a:rPr lang="ru-RU" b="1" smtClean="0">
                <a:latin typeface="Arial" charset="0"/>
              </a:rPr>
              <a:t>  </a:t>
            </a:r>
            <a:r>
              <a:rPr lang="ru-RU" smtClean="0"/>
              <a:t>На берегу реки  Сосьвы в сквере стоит памятник погибшим на озере Нумто.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95288" y="188913"/>
            <a:ext cx="8229600" cy="6669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На этой улице располагалось здание конторы бурения   - </a:t>
            </a:r>
            <a:r>
              <a:rPr lang="ru-RU" smtClean="0">
                <a:latin typeface="Arial" charset="0"/>
              </a:rPr>
              <a:t>сейчас </a:t>
            </a:r>
            <a:r>
              <a:rPr lang="ru-RU" smtClean="0"/>
              <a:t> в нем </a:t>
            </a:r>
            <a:r>
              <a:rPr lang="ru-RU" sz="2800" smtClean="0"/>
              <a:t>находится </a:t>
            </a:r>
            <a:r>
              <a:rPr lang="ru-RU" sz="2800" smtClean="0">
                <a:latin typeface="Arial" charset="0"/>
              </a:rPr>
              <a:t> детская  библиотека </a:t>
            </a:r>
            <a:r>
              <a:rPr lang="ru-RU" sz="2800" smtClean="0"/>
              <a:t> и </a:t>
            </a:r>
            <a:r>
              <a:rPr lang="ru-RU" smtClean="0"/>
              <a:t>Госавтоинспекция. Официально это название улица носит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с 1965 года.</a:t>
            </a:r>
            <a:r>
              <a:rPr lang="en-US" smtClean="0"/>
              <a:t> </a:t>
            </a:r>
            <a:endParaRPr lang="ru-RU" smtClean="0"/>
          </a:p>
        </p:txBody>
      </p:sp>
      <p:pic>
        <p:nvPicPr>
          <p:cNvPr id="8196" name="Рисунок 3" descr="100_031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71750"/>
            <a:ext cx="9144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 rot="10800000" flipV="1">
            <a:off x="1000125" y="5786438"/>
            <a:ext cx="7786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Так</a:t>
            </a:r>
            <a:r>
              <a:rPr lang="en-US" b="1" i="1"/>
              <a:t> </a:t>
            </a:r>
            <a:r>
              <a:rPr lang="ru-RU" b="1" i="1"/>
              <a:t> в</a:t>
            </a:r>
            <a:r>
              <a:rPr lang="en-US" b="1" i="1"/>
              <a:t> </a:t>
            </a:r>
            <a:r>
              <a:rPr lang="ru-RU" b="1" i="1"/>
              <a:t> истории</a:t>
            </a:r>
            <a:r>
              <a:rPr lang="en-US" b="1" i="1"/>
              <a:t> </a:t>
            </a:r>
            <a:r>
              <a:rPr lang="ru-RU" b="1" i="1"/>
              <a:t> улицы</a:t>
            </a:r>
            <a:r>
              <a:rPr lang="en-US" b="1" i="1"/>
              <a:t> </a:t>
            </a:r>
            <a:r>
              <a:rPr lang="ru-RU" b="1" i="1"/>
              <a:t> Астраханцева</a:t>
            </a:r>
            <a:r>
              <a:rPr lang="en-US" b="1" i="1"/>
              <a:t> </a:t>
            </a:r>
            <a:r>
              <a:rPr lang="ru-RU" b="1" i="1"/>
              <a:t> отразилась трагическая</a:t>
            </a:r>
            <a:r>
              <a:rPr lang="en-US" b="1" i="1"/>
              <a:t> </a:t>
            </a:r>
            <a:r>
              <a:rPr lang="ru-RU" b="1" i="1"/>
              <a:t> страница  Гражданской </a:t>
            </a:r>
            <a:r>
              <a:rPr lang="en-US" b="1" i="1"/>
              <a:t> </a:t>
            </a:r>
            <a:r>
              <a:rPr lang="ru-RU" b="1" i="1"/>
              <a:t> войны.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Arial" charset="0"/>
              </a:rPr>
              <a:t>   </a:t>
            </a:r>
            <a:r>
              <a:rPr lang="ru-RU" dirty="0" smtClean="0"/>
              <a:t>До начала пятидесятых годов там, где сейчас находится улица </a:t>
            </a:r>
            <a:r>
              <a:rPr lang="ru-RU" dirty="0" err="1" smtClean="0"/>
              <a:t>Собянина</a:t>
            </a:r>
            <a:r>
              <a:rPr lang="ru-RU" dirty="0" smtClean="0"/>
              <a:t>, шумела густая, непроходимая тайга. На этом месте </a:t>
            </a:r>
            <a:r>
              <a:rPr lang="ru-RU" dirty="0" err="1" smtClean="0"/>
              <a:t>игримские</a:t>
            </a:r>
            <a:r>
              <a:rPr lang="ru-RU" dirty="0" smtClean="0"/>
              <a:t> жители охотились на рябчиков, глухарей, а краем болота собирали ягоду. Красивое то было место, особенно у речки. Именно поэтому люди стали строить здесь дома, отвоёвывали у тайги кусочки земли. </a:t>
            </a:r>
          </a:p>
        </p:txBody>
      </p:sp>
      <p:pic>
        <p:nvPicPr>
          <p:cNvPr id="9220" name="Рисунок 3" descr="x_ea2817ab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38" y="3862388"/>
            <a:ext cx="6215062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фото0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88913"/>
            <a:ext cx="40719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8"/>
          <p:cNvSpPr>
            <a:spLocks noChangeArrowheads="1"/>
          </p:cNvSpPr>
          <p:nvPr/>
        </p:nvSpPr>
        <p:spPr bwMode="auto">
          <a:xfrm>
            <a:off x="4357688" y="0"/>
            <a:ext cx="4786312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Улица Собянина </a:t>
            </a:r>
            <a:r>
              <a:rPr lang="ru-RU" sz="2400">
                <a:latin typeface="Calibri" pitchFamily="34" charset="0"/>
              </a:rPr>
              <a:t>была названа в честь  Героя Советского Союза </a:t>
            </a:r>
            <a:r>
              <a:rPr lang="ru-RU" sz="2400" b="1">
                <a:latin typeface="Calibri" pitchFamily="34" charset="0"/>
              </a:rPr>
              <a:t>Собянина Гавриила Епифановича в 1965 году.   </a:t>
            </a:r>
            <a:endParaRPr lang="en-US" sz="2400" b="1">
              <a:latin typeface="Calibri" pitchFamily="34" charset="0"/>
            </a:endParaRPr>
          </a:p>
          <a:p>
            <a:endParaRPr lang="ru-RU" sz="2000">
              <a:latin typeface="Calibri" pitchFamily="34" charset="0"/>
            </a:endParaRPr>
          </a:p>
          <a:p>
            <a:r>
              <a:rPr lang="ru-RU" sz="2000">
                <a:cs typeface="Arial" charset="0"/>
              </a:rPr>
              <a:t>Эта небольшая улочка стала застраиваться с 40-х годов прошлого века, когда  очередное наводнение буквально смыло луговую часть поселка, и называлась  Колхозной.  Находится  она недалеко от живописного места, где воды реки Малая Сосьва сливаются с водами красавицы Северной Сосьвы. Улица очень компактна,  на ней много частных домов с красивыми двориками, зелеными палисадниками,  большими деревенскими огородами.</a:t>
            </a:r>
          </a:p>
          <a:p>
            <a:endParaRPr lang="ru-RU" sz="2000">
              <a:latin typeface="Calibri" pitchFamily="34" charset="0"/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3933825"/>
            <a:ext cx="41052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950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Слайд 1</vt:lpstr>
      <vt:lpstr>Цель работы: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Улица  Кухаря Н.В.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России - в истории моего  поселка.</dc:title>
  <dc:creator>Admin</dc:creator>
  <cp:lastModifiedBy>Andrey</cp:lastModifiedBy>
  <cp:revision>56</cp:revision>
  <dcterms:created xsi:type="dcterms:W3CDTF">2010-04-25T10:50:56Z</dcterms:created>
  <dcterms:modified xsi:type="dcterms:W3CDTF">2013-11-20T01:06:24Z</dcterms:modified>
</cp:coreProperties>
</file>