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1285884"/>
          </a:xfrm>
        </p:spPr>
        <p:txBody>
          <a:bodyPr/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МКДОУ «ЦРР – детский сад №7»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268760"/>
            <a:ext cx="7344816" cy="5112568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Нетрадиционные методы закаливания: «Лето ах лето»</a:t>
            </a:r>
          </a:p>
          <a:p>
            <a:pPr algn="ctr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«Босоногохождение»</a:t>
            </a:r>
          </a:p>
          <a:p>
            <a:pPr algn="ctr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Подготовительная группа №3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Воспитатели: Затонская З.Л.</a:t>
            </a:r>
          </a:p>
          <a:p>
            <a:pPr algn="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Воронина Е.А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Июль 2015 год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AM_03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8460432" cy="63453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AM_03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332656"/>
            <a:ext cx="8172400" cy="6129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AM_03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60648"/>
            <a:ext cx="8280920" cy="62373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03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60648"/>
            <a:ext cx="8424936" cy="63187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SAM_03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88640"/>
            <a:ext cx="8424936" cy="63187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AM_03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88640"/>
            <a:ext cx="8412427" cy="63093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AM_03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188640"/>
            <a:ext cx="8532440" cy="63993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AM_03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42646"/>
            <a:ext cx="8424936" cy="63187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AM_03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8604448" cy="64533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3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88640"/>
            <a:ext cx="8208912" cy="645333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38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МКДОУ «ЦРР – детский сад №7»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«ЦРР – детский сад №7»</dc:title>
  <dc:creator>user</dc:creator>
  <cp:lastModifiedBy>Мария</cp:lastModifiedBy>
  <cp:revision>15</cp:revision>
  <dcterms:created xsi:type="dcterms:W3CDTF">2014-02-28T01:57:29Z</dcterms:created>
  <dcterms:modified xsi:type="dcterms:W3CDTF">2015-10-07T18:24:57Z</dcterms:modified>
</cp:coreProperties>
</file>