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4" r:id="rId2"/>
    <p:sldId id="279" r:id="rId3"/>
    <p:sldId id="277" r:id="rId4"/>
    <p:sldId id="278" r:id="rId5"/>
    <p:sldId id="280" r:id="rId6"/>
    <p:sldId id="281" r:id="rId7"/>
    <p:sldId id="283" r:id="rId8"/>
    <p:sldId id="284" r:id="rId9"/>
    <p:sldId id="286" r:id="rId10"/>
    <p:sldId id="27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978" autoAdjust="0"/>
    <p:restoredTop sz="94660"/>
  </p:normalViewPr>
  <p:slideViewPr>
    <p:cSldViewPr>
      <p:cViewPr>
        <p:scale>
          <a:sx n="90" d="100"/>
          <a:sy n="90" d="100"/>
        </p:scale>
        <p:origin x="-618" y="-5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3C92A-07BF-46E9-8E78-554331A658A5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ECC1E5-4FFE-4F57-93FE-70D5B3618D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Picture 2" descr="\\SPA-USP-01\mydocs4\malves\My Documents\My Pictures\Microsoft Clip Organizer\j0431175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BEBA8EAE-BF5A-486C-A8C5-ECC9F3942E4B}">
                <a14:imgProps xmlns="" xmlns:a14="http://schemas.microsoft.com/office/drawing/2010/main">
                  <a14:imgLayer r:embed="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6465" y="13752"/>
            <a:ext cx="4567535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3C92A-07BF-46E9-8E78-554331A658A5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CC1E5-4FFE-4F57-93FE-70D5B3618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3C92A-07BF-46E9-8E78-554331A658A5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CC1E5-4FFE-4F57-93FE-70D5B3618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0E3C92A-07BF-46E9-8E78-554331A658A5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5ECC1E5-4FFE-4F57-93FE-70D5B3618D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3C92A-07BF-46E9-8E78-554331A658A5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CC1E5-4FFE-4F57-93FE-70D5B3618D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3C92A-07BF-46E9-8E78-554331A658A5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CC1E5-4FFE-4F57-93FE-70D5B3618D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CC1E5-4FFE-4F57-93FE-70D5B3618D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3C92A-07BF-46E9-8E78-554331A658A5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3C92A-07BF-46E9-8E78-554331A658A5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CC1E5-4FFE-4F57-93FE-70D5B3618D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3C92A-07BF-46E9-8E78-554331A658A5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CC1E5-4FFE-4F57-93FE-70D5B3618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0E3C92A-07BF-46E9-8E78-554331A658A5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5ECC1E5-4FFE-4F57-93FE-70D5B3618D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3C92A-07BF-46E9-8E78-554331A658A5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ECC1E5-4FFE-4F57-93FE-70D5B3618D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0E3C92A-07BF-46E9-8E78-554331A658A5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5ECC1E5-4FFE-4F57-93FE-70D5B3618D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7682694" cy="5749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71546"/>
            <a:ext cx="8507288" cy="4525963"/>
          </a:xfrm>
          <a:scene3d>
            <a:camera prst="isometricOffAxis1Right"/>
            <a:lightRig rig="threePt" dir="t"/>
          </a:scene3d>
        </p:spPr>
        <p:txBody>
          <a:bodyPr>
            <a:normAutofit/>
          </a:bodyPr>
          <a:lstStyle/>
          <a:p>
            <a:pPr>
              <a:buNone/>
            </a:pPr>
            <a:r>
              <a:rPr lang="ru-RU" sz="9600" b="1" dirty="0" smtClean="0">
                <a:solidFill>
                  <a:srgbClr val="FF0000"/>
                </a:solidFill>
              </a:rPr>
              <a:t>  </a:t>
            </a:r>
            <a:r>
              <a:rPr lang="ru-RU" sz="9600" b="1" dirty="0" smtClean="0">
                <a:solidFill>
                  <a:srgbClr val="FF0000"/>
                </a:solidFill>
              </a:rPr>
              <a:t>Благодарю за работу!</a:t>
            </a:r>
            <a:endParaRPr lang="ru-RU" sz="9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5786" y="2285992"/>
            <a:ext cx="764386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Формирование </a:t>
            </a:r>
            <a:r>
              <a:rPr lang="ru-RU" sz="4000" dirty="0" smtClean="0"/>
              <a:t>грамотного </a:t>
            </a:r>
            <a:r>
              <a:rPr lang="ru-RU" sz="4000" dirty="0" smtClean="0"/>
              <a:t>письма, используя </a:t>
            </a:r>
            <a:r>
              <a:rPr lang="ru-RU" sz="4000" dirty="0" smtClean="0"/>
              <a:t>алгоритм проверки безударных гласных в корне слов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3108" y="571480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8000" dirty="0" smtClean="0"/>
              <a:t>Цели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500042"/>
            <a:ext cx="7683926" cy="5750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428604"/>
            <a:ext cx="7858180" cy="5880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500042"/>
            <a:ext cx="7500990" cy="5613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571480"/>
            <a:ext cx="7611872" cy="5696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642918"/>
            <a:ext cx="7327352" cy="5483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714356"/>
            <a:ext cx="7446210" cy="5572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9" y="500042"/>
            <a:ext cx="7731932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759</TotalTime>
  <Words>18</Words>
  <Application>Microsoft Office PowerPoint</Application>
  <PresentationFormat>Экран (4:3)</PresentationFormat>
  <Paragraphs>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DreamLair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39</cp:revision>
  <dcterms:created xsi:type="dcterms:W3CDTF">2011-12-05T10:54:30Z</dcterms:created>
  <dcterms:modified xsi:type="dcterms:W3CDTF">2014-11-30T17:14:17Z</dcterms:modified>
</cp:coreProperties>
</file>