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65" r:id="rId4"/>
    <p:sldId id="258" r:id="rId5"/>
    <p:sldId id="260" r:id="rId6"/>
    <p:sldId id="259" r:id="rId7"/>
    <p:sldId id="262" r:id="rId8"/>
    <p:sldId id="264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9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57620-4616-49C9-8CA6-E86B34EBB45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55817-161F-4065-B277-019B122F6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09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5817-161F-4065-B277-019B122F6F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2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5817-161F-4065-B277-019B122F6F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76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54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09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690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218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060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728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159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8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37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2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68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6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94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0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6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8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C5C08-FFE4-434D-9C79-A1C831C6BBA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F940CC-72A4-4C07-9BEF-8AB1CD77F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7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5755" y="0"/>
            <a:ext cx="91366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Тема: Сущность педагогического управления 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1213" y="2104269"/>
            <a:ext cx="784458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Психолого-педагогические основы</a:t>
            </a:r>
          </a:p>
          <a:p>
            <a:pPr algn="ctr"/>
            <a:r>
              <a:rPr lang="ru-RU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оценочной деятельности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089548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8412" y="1915775"/>
            <a:ext cx="94884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Оценка и отметка это одно и тоже? </a:t>
            </a:r>
          </a:p>
          <a:p>
            <a:pPr algn="ctr"/>
            <a:endParaRPr lang="ru-RU" sz="32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Может ли повлиять оценка на жизнь ребенка?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267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6237" y="1796534"/>
            <a:ext cx="10003059" cy="1958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Bookman Old Style" panose="02050604050505020204" pitchFamily="18" charset="0"/>
              </a:rPr>
              <a:t>1.Различия между оценкой, отметкой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Bookman Old Style" panose="02050604050505020204" pitchFamily="18" charset="0"/>
              </a:rPr>
              <a:t>2. Функции </a:t>
            </a:r>
            <a:r>
              <a:rPr lang="ru-RU" sz="2800" dirty="0">
                <a:latin typeface="Bookman Old Style" panose="02050604050505020204" pitchFamily="18" charset="0"/>
              </a:rPr>
              <a:t>и виды оценки </a:t>
            </a:r>
            <a:endParaRPr lang="ru-RU" sz="2800" dirty="0" smtClean="0"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Bookman Old Style" panose="02050604050505020204" pitchFamily="18" charset="0"/>
              </a:rPr>
              <a:t>3. Причины </a:t>
            </a:r>
            <a:r>
              <a:rPr lang="ru-RU" sz="2800" dirty="0">
                <a:latin typeface="Bookman Old Style" panose="02050604050505020204" pitchFamily="18" charset="0"/>
              </a:rPr>
              <a:t>необъективности педагогической оценки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72361" y="624840"/>
            <a:ext cx="2048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План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136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095" y="3175882"/>
            <a:ext cx="8871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33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Отметка (балл) 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является результатом процесса оценивания, деятельности или действия оценивания, их условно-формальным отражением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095" y="1155031"/>
            <a:ext cx="8502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anose="02050604050505020204" pitchFamily="18" charset="0"/>
              </a:rPr>
              <a:t>Оценка</a:t>
            </a:r>
            <a:r>
              <a:rPr lang="ru-RU" sz="2400" dirty="0" smtClean="0">
                <a:latin typeface="Bookman Old Style" panose="02050604050505020204" pitchFamily="18" charset="0"/>
              </a:rPr>
              <a:t> –суждения о ходе и результатах обучения, содержащие его качественный и количественный анализ и имеющие целью стимулировать повышение качества учебной работы.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976" y="221550"/>
            <a:ext cx="93955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Различия между оценкой, отметкой 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268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8639" y="127883"/>
            <a:ext cx="51475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Функции и виды оценки 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010" y="1240666"/>
            <a:ext cx="91279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Знания, умения и навыки должны быть оценены прежде всего для того, чтобы наметить </a:t>
            </a:r>
            <a:r>
              <a:rPr lang="ru-RU" sz="2400" u="sng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как для педагога, так и для школьника пути их совершенствования, углубления, уточнения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010" y="3114753"/>
            <a:ext cx="8053137" cy="1257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Воспитательный эффект оценки будет значительно выше, если учащимся станут понятны требования, предъявляемые к ним учителями.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282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939" y="304346"/>
            <a:ext cx="9187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необъективности педагогической оценки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0939" y="1272814"/>
            <a:ext cx="9825791" cy="438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Широко известен ряд типичных субъективных тенденций или ошибок оценивания, к наиболее распространенным из которых относят: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ошибки великодушия, </a:t>
            </a:r>
            <a:b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ореола, </a:t>
            </a:r>
            <a:b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центральной тенденции, </a:t>
            </a:r>
            <a:b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контраста, </a:t>
            </a:r>
            <a:b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близости, </a:t>
            </a:r>
            <a:b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логические ошибки.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57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326473"/>
            <a:ext cx="8261684" cy="3368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32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должен сознательно стремиться к объективной и реальной оценке выполненной учащимся работы.</a:t>
            </a:r>
          </a:p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Кроме того, необходимо каждый раз объяснять обучающимся, какая, почему и за что выставляется оценка.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959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520137"/>
              </p:ext>
            </p:extLst>
          </p:nvPr>
        </p:nvGraphicFramePr>
        <p:xfrm>
          <a:off x="106680" y="121920"/>
          <a:ext cx="12085320" cy="655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2660"/>
                <a:gridCol w="6042660"/>
              </a:tblGrid>
              <a:tr h="9448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Недостатки пятибалльной системы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Способы повышения стимулирующей роли пятибалльной шкалы</a:t>
                      </a:r>
                      <a:endParaRPr lang="ru-RU" sz="2400" dirty="0"/>
                    </a:p>
                  </a:txBody>
                  <a:tcPr/>
                </a:tc>
              </a:tr>
              <a:tr h="56085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842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724" y="1618996"/>
            <a:ext cx="815431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Оценочная деятельность </a:t>
            </a:r>
          </a:p>
          <a:p>
            <a:pPr algn="ctr"/>
            <a:r>
              <a:rPr lang="ru-RU" sz="3600" b="1" u="sng" cap="none" spc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3600" b="1" u="sng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должна </a:t>
            </a:r>
            <a:r>
              <a:rPr lang="ru-RU" sz="3600" b="1" u="sng" cap="none" spc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быть:</a:t>
            </a:r>
          </a:p>
          <a:p>
            <a:pPr algn="ctr"/>
            <a:endParaRPr lang="ru-RU" sz="3600" b="1" u="sng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1.Адекватной</a:t>
            </a:r>
          </a:p>
          <a:p>
            <a:r>
              <a:rPr lang="ru-RU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2.Справедливой</a:t>
            </a:r>
          </a:p>
          <a:p>
            <a:r>
              <a:rPr lang="ru-RU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3.Объективной</a:t>
            </a:r>
            <a:endParaRPr lang="ru-RU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662993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286</TotalTime>
  <Words>221</Words>
  <Application>Microsoft Office PowerPoint</Application>
  <PresentationFormat>Широкоэкранный</PresentationFormat>
  <Paragraphs>31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siw75</dc:creator>
  <cp:lastModifiedBy>siw75</cp:lastModifiedBy>
  <cp:revision>14</cp:revision>
  <dcterms:created xsi:type="dcterms:W3CDTF">2014-11-24T14:42:42Z</dcterms:created>
  <dcterms:modified xsi:type="dcterms:W3CDTF">2014-11-25T04:12:01Z</dcterms:modified>
</cp:coreProperties>
</file>