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2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6CA27-4CC6-4B8F-B2C1-BEA37664FC9D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231338-896C-4800-A6A6-CDAC52228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4854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5BDFC3B9-1163-4007-8C9B-C8B660AA77B5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5D1A348-92F3-4990-A354-222357541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C3B9-1163-4007-8C9B-C8B660AA77B5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A348-92F3-4990-A354-222357541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C3B9-1163-4007-8C9B-C8B660AA77B5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A348-92F3-4990-A354-222357541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C3B9-1163-4007-8C9B-C8B660AA77B5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A348-92F3-4990-A354-222357541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C3B9-1163-4007-8C9B-C8B660AA77B5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A348-92F3-4990-A354-222357541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C3B9-1163-4007-8C9B-C8B660AA77B5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A348-92F3-4990-A354-222357541A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C3B9-1163-4007-8C9B-C8B660AA77B5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A348-92F3-4990-A354-222357541A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C3B9-1163-4007-8C9B-C8B660AA77B5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A348-92F3-4990-A354-222357541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C3B9-1163-4007-8C9B-C8B660AA77B5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A348-92F3-4990-A354-222357541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BDFC3B9-1163-4007-8C9B-C8B660AA77B5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5D1A348-92F3-4990-A354-222357541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5BDFC3B9-1163-4007-8C9B-C8B660AA77B5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5D1A348-92F3-4990-A354-222357541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BDFC3B9-1163-4007-8C9B-C8B660AA77B5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5D1A348-92F3-4990-A354-222357541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5442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08720"/>
            <a:ext cx="59766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Не имей такой дурной Привычки – </a:t>
            </a:r>
          </a:p>
          <a:p>
            <a:r>
              <a:rPr lang="ru-RU" sz="2400" b="1" dirty="0" smtClean="0"/>
              <a:t>в домик нос совать, Где дремлют спички. </a:t>
            </a:r>
          </a:p>
          <a:p>
            <a:r>
              <a:rPr lang="ru-RU" sz="2400" b="1" dirty="0" smtClean="0"/>
              <a:t>Потому что спички – Не синички, </a:t>
            </a:r>
          </a:p>
          <a:p>
            <a:r>
              <a:rPr lang="ru-RU" sz="2400" b="1" dirty="0" smtClean="0"/>
              <a:t>Может пламя вылететь из спички. 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Так что пусть уж спят они в кроватке,</a:t>
            </a:r>
          </a:p>
          <a:p>
            <a:r>
              <a:rPr lang="ru-RU" sz="2400" b="1" dirty="0" smtClean="0"/>
              <a:t>Но не надо щекотать им пятки. </a:t>
            </a:r>
          </a:p>
          <a:p>
            <a:r>
              <a:rPr lang="ru-RU" sz="2400" b="1" dirty="0" smtClean="0"/>
              <a:t>Потому что из-за этих пяток- </a:t>
            </a:r>
          </a:p>
          <a:p>
            <a:r>
              <a:rPr lang="ru-RU" sz="2400" b="1" dirty="0" smtClean="0"/>
              <a:t>В доме может вспыхнуть беспорядок ,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И такое – ах! – Столпотворенье, </a:t>
            </a:r>
          </a:p>
          <a:p>
            <a:r>
              <a:rPr lang="ru-RU" sz="2400" b="1" dirty="0" smtClean="0"/>
              <a:t>Что сгорит моё стихотворенье !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243255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10136"/>
            <a:ext cx="47525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Е</a:t>
            </a:r>
            <a:r>
              <a:rPr lang="ru-RU" b="1" dirty="0" smtClean="0">
                <a:solidFill>
                  <a:srgbClr val="C00000"/>
                </a:solidFill>
              </a:rPr>
              <a:t>сли папа с сигаретой на диван решил прилечь,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 в руках его газета - как его предостеречь?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Он устал, пришёл с работы, видно, хочет отдохнуть.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Подойдёт к нему дремота - как тут папе не заснуть?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Он уснёт - его окурок на подушку упадёт,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Спрячется в укромный уголок - нам квартиру подожжёт!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Чтоб такое не случилось, я за папой послежу -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Всё, чему меня учили в детсаду, ему скажу.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Пусть мой папа тоже знает: от пожара всем беда!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 окурки не бросает где попало никогда!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10136"/>
            <a:ext cx="2952328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9393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620688"/>
            <a:ext cx="61024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Посмотрите, там и тут</a:t>
            </a:r>
          </a:p>
          <a:p>
            <a:r>
              <a:rPr lang="ru-RU" sz="2000" dirty="0" smtClean="0"/>
              <a:t>В небе плещется салют…</a:t>
            </a:r>
          </a:p>
          <a:p>
            <a:r>
              <a:rPr lang="ru-RU" sz="2000" dirty="0" smtClean="0"/>
              <a:t>Здорово, конечно,</a:t>
            </a:r>
          </a:p>
          <a:p>
            <a:r>
              <a:rPr lang="ru-RU" sz="2000" dirty="0" smtClean="0"/>
              <a:t>Если всё успешно.</a:t>
            </a:r>
          </a:p>
          <a:p>
            <a:r>
              <a:rPr lang="ru-RU" sz="2000" dirty="0" smtClean="0"/>
              <a:t> </a:t>
            </a:r>
          </a:p>
          <a:p>
            <a:r>
              <a:rPr lang="ru-RU" sz="2000" dirty="0" smtClean="0"/>
              <a:t>Но опасность на пути</a:t>
            </a:r>
          </a:p>
          <a:p>
            <a:r>
              <a:rPr lang="ru-RU" sz="2000" dirty="0" smtClean="0"/>
              <a:t>Стережёт – не обойти!</a:t>
            </a:r>
          </a:p>
          <a:p>
            <a:r>
              <a:rPr lang="ru-RU" sz="2000" dirty="0" smtClean="0"/>
              <a:t>Если что пойдёт не так,</a:t>
            </a:r>
          </a:p>
          <a:p>
            <a:r>
              <a:rPr lang="ru-RU" sz="2000" dirty="0" smtClean="0"/>
              <a:t>Если в фейерверке брак,</a:t>
            </a:r>
          </a:p>
          <a:p>
            <a:r>
              <a:rPr lang="ru-RU" sz="2000" dirty="0" smtClean="0"/>
              <a:t>Или прочь не отбежали,</a:t>
            </a:r>
          </a:p>
          <a:p>
            <a:r>
              <a:rPr lang="ru-RU" sz="2000" dirty="0" smtClean="0"/>
              <a:t>Иль в окно кому попали,</a:t>
            </a:r>
          </a:p>
          <a:p>
            <a:r>
              <a:rPr lang="ru-RU" sz="2000" dirty="0" smtClean="0"/>
              <a:t>В общем, столько тут вопросов!</a:t>
            </a:r>
          </a:p>
          <a:p>
            <a:r>
              <a:rPr lang="ru-RU" sz="2000" dirty="0" smtClean="0"/>
              <a:t>Не пускай салют без спроса!</a:t>
            </a:r>
          </a:p>
          <a:p>
            <a:r>
              <a:rPr lang="ru-RU" sz="2000" dirty="0" smtClean="0"/>
              <a:t> </a:t>
            </a:r>
          </a:p>
          <a:p>
            <a:r>
              <a:rPr lang="ru-RU" sz="2000" dirty="0" smtClean="0"/>
              <a:t>Хочешь ты салют устроить?</a:t>
            </a:r>
          </a:p>
          <a:p>
            <a:r>
              <a:rPr lang="ru-RU" sz="2000" dirty="0" smtClean="0"/>
              <a:t>Хорошо, не станем спорить,</a:t>
            </a:r>
          </a:p>
          <a:p>
            <a:r>
              <a:rPr lang="ru-RU" sz="2000" dirty="0" smtClean="0"/>
              <a:t>Только, чтоб не пострадать</a:t>
            </a:r>
          </a:p>
          <a:p>
            <a:r>
              <a:rPr lang="ru-RU" sz="2000" dirty="0" smtClean="0"/>
              <a:t>Нужно в помощь взрослых звать!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8161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24" y="548680"/>
            <a:ext cx="2740147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892" y="571500"/>
            <a:ext cx="4770107" cy="573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2625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54" y="486754"/>
            <a:ext cx="7840577" cy="5894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4390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43</TotalTime>
  <Words>254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Кнопка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7</cp:revision>
  <dcterms:created xsi:type="dcterms:W3CDTF">2015-01-26T09:20:21Z</dcterms:created>
  <dcterms:modified xsi:type="dcterms:W3CDTF">2015-10-07T19:45:18Z</dcterms:modified>
</cp:coreProperties>
</file>