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194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2989360-9256-434B-8652-33A604E2489D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A0B2751-C081-4239-A4EB-AD820E935847}">
      <dgm:prSet phldrT="[Текст]" custT="1"/>
      <dgm:spPr/>
      <dgm:t>
        <a:bodyPr/>
        <a:lstStyle/>
        <a:p>
          <a:r>
            <a:rPr lang="ru-RU" sz="3200" b="1" i="0" dirty="0" smtClean="0">
              <a:solidFill>
                <a:srgbClr val="0070C0"/>
              </a:solidFill>
            </a:rPr>
            <a:t>Железнодорожный транспорт</a:t>
          </a:r>
          <a:endParaRPr lang="ru-RU" sz="600" dirty="0">
            <a:solidFill>
              <a:srgbClr val="0070C0"/>
            </a:solidFill>
          </a:endParaRPr>
        </a:p>
      </dgm:t>
    </dgm:pt>
    <dgm:pt modelId="{F899C53D-2AD0-418D-B32D-E8509844B75F}" type="parTrans" cxnId="{3A5E0978-76A6-49C8-A8B5-6C7758F01400}">
      <dgm:prSet/>
      <dgm:spPr/>
      <dgm:t>
        <a:bodyPr/>
        <a:lstStyle/>
        <a:p>
          <a:endParaRPr lang="ru-RU"/>
        </a:p>
      </dgm:t>
    </dgm:pt>
    <dgm:pt modelId="{647803C7-7B51-4609-9A0B-FB120DF36927}" type="sibTrans" cxnId="{3A5E0978-76A6-49C8-A8B5-6C7758F01400}">
      <dgm:prSet/>
      <dgm:spPr/>
      <dgm:t>
        <a:bodyPr/>
        <a:lstStyle/>
        <a:p>
          <a:endParaRPr lang="ru-RU"/>
        </a:p>
      </dgm:t>
    </dgm:pt>
    <dgm:pt modelId="{FEF30E4D-8A55-4C6E-B185-8736F23E617C}">
      <dgm:prSet phldrT="[Текст]" phldr="1"/>
      <dgm:spPr/>
      <dgm:t>
        <a:bodyPr/>
        <a:lstStyle/>
        <a:p>
          <a:endParaRPr lang="ru-RU" dirty="0"/>
        </a:p>
      </dgm:t>
    </dgm:pt>
    <dgm:pt modelId="{88CB03EB-3C0C-4B15-A2F3-B4D6CF3E8DAD}" type="parTrans" cxnId="{2768A997-7879-4DB7-A74D-3C38C1468FE4}">
      <dgm:prSet/>
      <dgm:spPr/>
      <dgm:t>
        <a:bodyPr/>
        <a:lstStyle/>
        <a:p>
          <a:endParaRPr lang="ru-RU"/>
        </a:p>
      </dgm:t>
    </dgm:pt>
    <dgm:pt modelId="{2D955AED-5CC9-4B95-9886-E858C951DA99}" type="sibTrans" cxnId="{2768A997-7879-4DB7-A74D-3C38C1468FE4}">
      <dgm:prSet/>
      <dgm:spPr/>
      <dgm:t>
        <a:bodyPr/>
        <a:lstStyle/>
        <a:p>
          <a:endParaRPr lang="ru-RU"/>
        </a:p>
      </dgm:t>
    </dgm:pt>
    <dgm:pt modelId="{64A43B91-CD71-4466-8CF5-5382E8317E3E}">
      <dgm:prSet phldrT="[Текст]" custT="1"/>
      <dgm:spPr/>
      <dgm:t>
        <a:bodyPr/>
        <a:lstStyle/>
        <a:p>
          <a:r>
            <a:rPr lang="ru-RU" sz="3200" b="1" i="0" dirty="0" smtClean="0">
              <a:solidFill>
                <a:srgbClr val="0070C0"/>
              </a:solidFill>
            </a:rPr>
            <a:t>Авиационный транспорт</a:t>
          </a:r>
          <a:endParaRPr lang="ru-RU" sz="3200" dirty="0">
            <a:solidFill>
              <a:srgbClr val="0070C0"/>
            </a:solidFill>
          </a:endParaRPr>
        </a:p>
      </dgm:t>
    </dgm:pt>
    <dgm:pt modelId="{072DABDD-6F07-4EB7-B7EC-2154DADB7227}" type="parTrans" cxnId="{3CAA1942-C8E4-43BA-B284-2D63F441F3A9}">
      <dgm:prSet/>
      <dgm:spPr/>
      <dgm:t>
        <a:bodyPr/>
        <a:lstStyle/>
        <a:p>
          <a:endParaRPr lang="ru-RU"/>
        </a:p>
      </dgm:t>
    </dgm:pt>
    <dgm:pt modelId="{E9148273-8559-40F3-8DC7-F05A64A0DCB8}" type="sibTrans" cxnId="{3CAA1942-C8E4-43BA-B284-2D63F441F3A9}">
      <dgm:prSet/>
      <dgm:spPr/>
      <dgm:t>
        <a:bodyPr/>
        <a:lstStyle/>
        <a:p>
          <a:endParaRPr lang="ru-RU"/>
        </a:p>
      </dgm:t>
    </dgm:pt>
    <dgm:pt modelId="{697E325E-164E-4634-91F9-C23F7FAE64B3}">
      <dgm:prSet phldrT="[Текст]"/>
      <dgm:spPr/>
      <dgm:t>
        <a:bodyPr/>
        <a:lstStyle/>
        <a:p>
          <a:endParaRPr lang="ru-RU" sz="600" dirty="0"/>
        </a:p>
      </dgm:t>
    </dgm:pt>
    <dgm:pt modelId="{EF0A4721-B0D3-4756-9318-49DE1B5D884E}" type="parTrans" cxnId="{74AFE3C6-15C6-4AC2-A249-3C5960EC19A2}">
      <dgm:prSet/>
      <dgm:spPr/>
      <dgm:t>
        <a:bodyPr/>
        <a:lstStyle/>
        <a:p>
          <a:endParaRPr lang="ru-RU"/>
        </a:p>
      </dgm:t>
    </dgm:pt>
    <dgm:pt modelId="{D50BC599-0046-4BE2-A6D7-C7F79051E68D}" type="sibTrans" cxnId="{74AFE3C6-15C6-4AC2-A249-3C5960EC19A2}">
      <dgm:prSet/>
      <dgm:spPr/>
      <dgm:t>
        <a:bodyPr/>
        <a:lstStyle/>
        <a:p>
          <a:endParaRPr lang="ru-RU"/>
        </a:p>
      </dgm:t>
    </dgm:pt>
    <dgm:pt modelId="{DB74E5FD-8972-4377-918E-70B47C79D535}">
      <dgm:prSet phldrT="[Текст]"/>
      <dgm:spPr/>
      <dgm:t>
        <a:bodyPr/>
        <a:lstStyle/>
        <a:p>
          <a:endParaRPr lang="ru-RU" sz="600" dirty="0"/>
        </a:p>
      </dgm:t>
    </dgm:pt>
    <dgm:pt modelId="{77AF5C07-F977-4A31-9CE0-172E368AE157}" type="parTrans" cxnId="{7188AD1F-7E64-419A-9EFA-C07BEC076F2B}">
      <dgm:prSet/>
      <dgm:spPr/>
      <dgm:t>
        <a:bodyPr/>
        <a:lstStyle/>
        <a:p>
          <a:endParaRPr lang="ru-RU"/>
        </a:p>
      </dgm:t>
    </dgm:pt>
    <dgm:pt modelId="{0B6BEBD3-BF04-4115-844E-99F504AEF054}" type="sibTrans" cxnId="{7188AD1F-7E64-419A-9EFA-C07BEC076F2B}">
      <dgm:prSet/>
      <dgm:spPr/>
      <dgm:t>
        <a:bodyPr/>
        <a:lstStyle/>
        <a:p>
          <a:endParaRPr lang="ru-RU"/>
        </a:p>
      </dgm:t>
    </dgm:pt>
    <dgm:pt modelId="{623265EC-A45F-405D-A047-18C05254CAD7}">
      <dgm:prSet phldrT="[Текст]"/>
      <dgm:spPr/>
      <dgm:t>
        <a:bodyPr/>
        <a:lstStyle/>
        <a:p>
          <a:endParaRPr lang="ru-RU" sz="600"/>
        </a:p>
      </dgm:t>
    </dgm:pt>
    <dgm:pt modelId="{C3E26F23-5287-4CAB-92AF-29D79343044B}" type="parTrans" cxnId="{8BA8A5AC-F0CB-48B6-B8A6-D9D6E6450EE4}">
      <dgm:prSet/>
      <dgm:spPr/>
      <dgm:t>
        <a:bodyPr/>
        <a:lstStyle/>
        <a:p>
          <a:endParaRPr lang="ru-RU"/>
        </a:p>
      </dgm:t>
    </dgm:pt>
    <dgm:pt modelId="{75E3D857-9C4B-464E-91FC-8FD7491B080D}" type="sibTrans" cxnId="{8BA8A5AC-F0CB-48B6-B8A6-D9D6E6450EE4}">
      <dgm:prSet/>
      <dgm:spPr/>
      <dgm:t>
        <a:bodyPr/>
        <a:lstStyle/>
        <a:p>
          <a:endParaRPr lang="ru-RU"/>
        </a:p>
      </dgm:t>
    </dgm:pt>
    <dgm:pt modelId="{66013501-5F2A-4EA8-AF94-B4B54CA32976}">
      <dgm:prSet/>
      <dgm:spPr/>
      <dgm:t>
        <a:bodyPr/>
        <a:lstStyle/>
        <a:p>
          <a:endParaRPr lang="ru-RU"/>
        </a:p>
      </dgm:t>
    </dgm:pt>
    <dgm:pt modelId="{B2D00843-08CC-4F28-88C4-59C88D01A668}" type="parTrans" cxnId="{E57BFE98-78E5-4186-BBB6-B2E2C89572D5}">
      <dgm:prSet/>
      <dgm:spPr/>
      <dgm:t>
        <a:bodyPr/>
        <a:lstStyle/>
        <a:p>
          <a:endParaRPr lang="ru-RU"/>
        </a:p>
      </dgm:t>
    </dgm:pt>
    <dgm:pt modelId="{6BD64CD2-ACC7-453C-A51F-435A3142A1C3}" type="sibTrans" cxnId="{E57BFE98-78E5-4186-BBB6-B2E2C89572D5}">
      <dgm:prSet/>
      <dgm:spPr/>
      <dgm:t>
        <a:bodyPr/>
        <a:lstStyle/>
        <a:p>
          <a:endParaRPr lang="ru-RU"/>
        </a:p>
      </dgm:t>
    </dgm:pt>
    <dgm:pt modelId="{48C6BA87-4536-45C5-95E0-F7D76B77A8F0}">
      <dgm:prSet/>
      <dgm:spPr/>
      <dgm:t>
        <a:bodyPr/>
        <a:lstStyle/>
        <a:p>
          <a:endParaRPr lang="ru-RU"/>
        </a:p>
      </dgm:t>
    </dgm:pt>
    <dgm:pt modelId="{5FA822E7-735F-4BED-92FD-7EAD79AD3DB1}" type="parTrans" cxnId="{9265DBDD-5AED-4318-BC4E-60EC655357E3}">
      <dgm:prSet/>
      <dgm:spPr/>
      <dgm:t>
        <a:bodyPr/>
        <a:lstStyle/>
        <a:p>
          <a:endParaRPr lang="ru-RU"/>
        </a:p>
      </dgm:t>
    </dgm:pt>
    <dgm:pt modelId="{1D361490-3513-404D-B0F9-9FA403F6F46A}" type="sibTrans" cxnId="{9265DBDD-5AED-4318-BC4E-60EC655357E3}">
      <dgm:prSet/>
      <dgm:spPr/>
      <dgm:t>
        <a:bodyPr/>
        <a:lstStyle/>
        <a:p>
          <a:endParaRPr lang="ru-RU"/>
        </a:p>
      </dgm:t>
    </dgm:pt>
    <dgm:pt modelId="{32574F83-272C-43E2-BFE8-821E379649B7}">
      <dgm:prSet phldrT="[Текст]" custT="1"/>
      <dgm:spPr/>
      <dgm:t>
        <a:bodyPr/>
        <a:lstStyle/>
        <a:p>
          <a:endParaRPr lang="ru-RU" sz="600" dirty="0"/>
        </a:p>
      </dgm:t>
    </dgm:pt>
    <dgm:pt modelId="{2E58EB69-AA48-4282-9F2C-B850921FB3C7}" type="parTrans" cxnId="{42C9D0C0-C479-457F-9392-5D007801EDC1}">
      <dgm:prSet/>
      <dgm:spPr/>
      <dgm:t>
        <a:bodyPr/>
        <a:lstStyle/>
        <a:p>
          <a:endParaRPr lang="ru-RU"/>
        </a:p>
      </dgm:t>
    </dgm:pt>
    <dgm:pt modelId="{D603ECF4-928A-4E3E-BED9-4ECBACE31E6C}" type="sibTrans" cxnId="{42C9D0C0-C479-457F-9392-5D007801EDC1}">
      <dgm:prSet/>
      <dgm:spPr/>
      <dgm:t>
        <a:bodyPr/>
        <a:lstStyle/>
        <a:p>
          <a:endParaRPr lang="ru-RU"/>
        </a:p>
      </dgm:t>
    </dgm:pt>
    <dgm:pt modelId="{9D8C429B-1C36-4AD3-B5EC-7323BF9713DE}">
      <dgm:prSet phldrT="[Текст]" custT="1"/>
      <dgm:spPr/>
      <dgm:t>
        <a:bodyPr/>
        <a:lstStyle/>
        <a:p>
          <a:endParaRPr lang="ru-RU" sz="600" dirty="0"/>
        </a:p>
      </dgm:t>
    </dgm:pt>
    <dgm:pt modelId="{D92A664E-178C-4041-AAE7-04411A2E24CD}" type="parTrans" cxnId="{57C03655-A569-4D4A-B8D1-B093D8E38D47}">
      <dgm:prSet/>
      <dgm:spPr/>
      <dgm:t>
        <a:bodyPr/>
        <a:lstStyle/>
        <a:p>
          <a:endParaRPr lang="ru-RU"/>
        </a:p>
      </dgm:t>
    </dgm:pt>
    <dgm:pt modelId="{70E3873D-8818-4FC7-818D-F048EEB92CAA}" type="sibTrans" cxnId="{57C03655-A569-4D4A-B8D1-B093D8E38D47}">
      <dgm:prSet/>
      <dgm:spPr/>
      <dgm:t>
        <a:bodyPr/>
        <a:lstStyle/>
        <a:p>
          <a:endParaRPr lang="ru-RU"/>
        </a:p>
      </dgm:t>
    </dgm:pt>
    <dgm:pt modelId="{EC0F44A4-E3F6-4CEC-9692-E462B976924F}">
      <dgm:prSet phldrT="[Текст]" custT="1"/>
      <dgm:spPr/>
      <dgm:t>
        <a:bodyPr/>
        <a:lstStyle/>
        <a:p>
          <a:endParaRPr lang="ru-RU" sz="600" dirty="0"/>
        </a:p>
      </dgm:t>
    </dgm:pt>
    <dgm:pt modelId="{7170CE44-2B44-4B18-87FD-A30024186781}" type="parTrans" cxnId="{C4290CD5-6661-4CF4-B59F-1F65526332EF}">
      <dgm:prSet/>
      <dgm:spPr/>
      <dgm:t>
        <a:bodyPr/>
        <a:lstStyle/>
        <a:p>
          <a:endParaRPr lang="ru-RU"/>
        </a:p>
      </dgm:t>
    </dgm:pt>
    <dgm:pt modelId="{3556CB1C-A8C3-4C0C-95B3-598DDE170012}" type="sibTrans" cxnId="{C4290CD5-6661-4CF4-B59F-1F65526332EF}">
      <dgm:prSet/>
      <dgm:spPr/>
      <dgm:t>
        <a:bodyPr/>
        <a:lstStyle/>
        <a:p>
          <a:endParaRPr lang="ru-RU"/>
        </a:p>
      </dgm:t>
    </dgm:pt>
    <dgm:pt modelId="{C7A4AB41-D6CE-4B3B-95C1-47882DED46A2}">
      <dgm:prSet custT="1"/>
      <dgm:spPr/>
      <dgm:t>
        <a:bodyPr/>
        <a:lstStyle/>
        <a:p>
          <a:r>
            <a:rPr lang="ru-RU" sz="3200" b="1" i="0" dirty="0" smtClean="0">
              <a:solidFill>
                <a:srgbClr val="0070C0"/>
              </a:solidFill>
            </a:rPr>
            <a:t>Водный транспорт</a:t>
          </a:r>
          <a:endParaRPr lang="ru-RU" sz="3200" dirty="0">
            <a:solidFill>
              <a:srgbClr val="0070C0"/>
            </a:solidFill>
          </a:endParaRPr>
        </a:p>
      </dgm:t>
    </dgm:pt>
    <dgm:pt modelId="{001589BD-A37D-470D-B82A-ECBE240A772B}" type="parTrans" cxnId="{79383A26-3D26-4270-971D-DFA9AA1A523C}">
      <dgm:prSet/>
      <dgm:spPr/>
      <dgm:t>
        <a:bodyPr/>
        <a:lstStyle/>
        <a:p>
          <a:endParaRPr lang="ru-RU"/>
        </a:p>
      </dgm:t>
    </dgm:pt>
    <dgm:pt modelId="{A0724770-5AD7-47AE-95BF-01F0F2EB7CED}" type="sibTrans" cxnId="{79383A26-3D26-4270-971D-DFA9AA1A523C}">
      <dgm:prSet/>
      <dgm:spPr/>
      <dgm:t>
        <a:bodyPr/>
        <a:lstStyle/>
        <a:p>
          <a:endParaRPr lang="ru-RU"/>
        </a:p>
      </dgm:t>
    </dgm:pt>
    <dgm:pt modelId="{959C7EFC-C2BA-4271-BF45-9B69384155D6}">
      <dgm:prSet custT="1"/>
      <dgm:spPr/>
      <dgm:t>
        <a:bodyPr/>
        <a:lstStyle/>
        <a:p>
          <a:r>
            <a:rPr lang="ru-RU" sz="3200" b="1" i="0" dirty="0" smtClean="0">
              <a:solidFill>
                <a:srgbClr val="0070C0"/>
              </a:solidFill>
            </a:rPr>
            <a:t>Автомобильный транспорт</a:t>
          </a:r>
          <a:endParaRPr lang="ru-RU" sz="3200" dirty="0">
            <a:solidFill>
              <a:srgbClr val="0070C0"/>
            </a:solidFill>
          </a:endParaRPr>
        </a:p>
      </dgm:t>
    </dgm:pt>
    <dgm:pt modelId="{052DDC0D-E49A-4E97-9148-70D78C217778}" type="parTrans" cxnId="{59EF3996-677F-4B8A-903C-7E2E6121B47D}">
      <dgm:prSet/>
      <dgm:spPr/>
      <dgm:t>
        <a:bodyPr/>
        <a:lstStyle/>
        <a:p>
          <a:endParaRPr lang="ru-RU"/>
        </a:p>
      </dgm:t>
    </dgm:pt>
    <dgm:pt modelId="{90DFCDF6-5BD4-42CE-9412-1E3405DBAD1D}" type="sibTrans" cxnId="{59EF3996-677F-4B8A-903C-7E2E6121B47D}">
      <dgm:prSet/>
      <dgm:spPr/>
      <dgm:t>
        <a:bodyPr/>
        <a:lstStyle/>
        <a:p>
          <a:endParaRPr lang="ru-RU"/>
        </a:p>
      </dgm:t>
    </dgm:pt>
    <dgm:pt modelId="{B33FB83B-B469-420F-B264-29B3B470A42A}">
      <dgm:prSet custT="1"/>
      <dgm:spPr/>
      <dgm:t>
        <a:bodyPr/>
        <a:lstStyle/>
        <a:p>
          <a:r>
            <a:rPr lang="ru-RU" sz="3200" b="1" i="0" dirty="0" smtClean="0">
              <a:solidFill>
                <a:srgbClr val="0070C0"/>
              </a:solidFill>
            </a:rPr>
            <a:t>Магистральный транспорт</a:t>
          </a:r>
          <a:endParaRPr lang="ru-RU" sz="3200" dirty="0">
            <a:solidFill>
              <a:srgbClr val="0070C0"/>
            </a:solidFill>
          </a:endParaRPr>
        </a:p>
      </dgm:t>
    </dgm:pt>
    <dgm:pt modelId="{DEB8643C-C742-4968-A17C-F2C0284AA73B}" type="parTrans" cxnId="{E96F99FA-6E26-4EAF-AF94-248BB499DF31}">
      <dgm:prSet/>
      <dgm:spPr/>
      <dgm:t>
        <a:bodyPr/>
        <a:lstStyle/>
        <a:p>
          <a:endParaRPr lang="ru-RU"/>
        </a:p>
      </dgm:t>
    </dgm:pt>
    <dgm:pt modelId="{124CD108-2FEC-41ED-A047-087BF28098FB}" type="sibTrans" cxnId="{E96F99FA-6E26-4EAF-AF94-248BB499DF31}">
      <dgm:prSet/>
      <dgm:spPr/>
      <dgm:t>
        <a:bodyPr/>
        <a:lstStyle/>
        <a:p>
          <a:endParaRPr lang="ru-RU"/>
        </a:p>
      </dgm:t>
    </dgm:pt>
    <dgm:pt modelId="{296CF67E-F5D1-4807-8DCF-A01AF05093ED}">
      <dgm:prSet phldrT="[Текст]" phldr="1"/>
      <dgm:spPr/>
      <dgm:t>
        <a:bodyPr/>
        <a:lstStyle/>
        <a:p>
          <a:endParaRPr lang="ru-RU" dirty="0"/>
        </a:p>
      </dgm:t>
    </dgm:pt>
    <dgm:pt modelId="{F1348D94-E5FE-4789-AA7A-924E601F9ECA}" type="sibTrans" cxnId="{C633408D-82D7-4F85-855A-ED805C284784}">
      <dgm:prSet/>
      <dgm:spPr/>
      <dgm:t>
        <a:bodyPr/>
        <a:lstStyle/>
        <a:p>
          <a:endParaRPr lang="ru-RU"/>
        </a:p>
      </dgm:t>
    </dgm:pt>
    <dgm:pt modelId="{9828BD5D-5167-4A7C-BE56-7DAA205469E6}" type="parTrans" cxnId="{C633408D-82D7-4F85-855A-ED805C284784}">
      <dgm:prSet/>
      <dgm:spPr/>
      <dgm:t>
        <a:bodyPr/>
        <a:lstStyle/>
        <a:p>
          <a:endParaRPr lang="ru-RU"/>
        </a:p>
      </dgm:t>
    </dgm:pt>
    <dgm:pt modelId="{92BF3205-B96A-440F-BB3C-D00A281ECEF3}" type="pres">
      <dgm:prSet presAssocID="{72989360-9256-434B-8652-33A604E2489D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1AF40EF-6B3E-40F5-A25A-7C7F5512F431}" type="pres">
      <dgm:prSet presAssocID="{32574F83-272C-43E2-BFE8-821E379649B7}" presName="composite" presStyleCnt="0"/>
      <dgm:spPr/>
    </dgm:pt>
    <dgm:pt modelId="{B3A0C60E-B621-4786-9CCE-E61536657276}" type="pres">
      <dgm:prSet presAssocID="{32574F83-272C-43E2-BFE8-821E379649B7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E4079D-BE7B-45AA-834E-17B8F26DAF9E}" type="pres">
      <dgm:prSet presAssocID="{32574F83-272C-43E2-BFE8-821E379649B7}" presName="descendantText" presStyleLbl="alignAcc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A2DC11-A711-4D64-94F1-8FEF68591C92}" type="pres">
      <dgm:prSet presAssocID="{D603ECF4-928A-4E3E-BED9-4ECBACE31E6C}" presName="sp" presStyleCnt="0"/>
      <dgm:spPr/>
    </dgm:pt>
    <dgm:pt modelId="{77A5660A-22E1-4475-912F-4124E6A1D7C5}" type="pres">
      <dgm:prSet presAssocID="{296CF67E-F5D1-4807-8DCF-A01AF05093ED}" presName="composite" presStyleCnt="0"/>
      <dgm:spPr/>
    </dgm:pt>
    <dgm:pt modelId="{9912DCB7-01EE-4B19-ABDF-F57E39F72763}" type="pres">
      <dgm:prSet presAssocID="{296CF67E-F5D1-4807-8DCF-A01AF05093ED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42FC94-65CA-49D7-9544-AA97070B378D}" type="pres">
      <dgm:prSet presAssocID="{296CF67E-F5D1-4807-8DCF-A01AF05093ED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962688-E8DF-4F20-9A52-B514C9FBC6DF}" type="pres">
      <dgm:prSet presAssocID="{F1348D94-E5FE-4789-AA7A-924E601F9ECA}" presName="sp" presStyleCnt="0"/>
      <dgm:spPr/>
    </dgm:pt>
    <dgm:pt modelId="{9B12D10C-B35C-454F-8F2F-908C992F3843}" type="pres">
      <dgm:prSet presAssocID="{FEF30E4D-8A55-4C6E-B185-8736F23E617C}" presName="composite" presStyleCnt="0"/>
      <dgm:spPr/>
    </dgm:pt>
    <dgm:pt modelId="{B8AEC813-7453-4A32-AF8C-BF382E8081A2}" type="pres">
      <dgm:prSet presAssocID="{FEF30E4D-8A55-4C6E-B185-8736F23E617C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6B79C6-571C-44EF-8729-82B0E2E5224B}" type="pres">
      <dgm:prSet presAssocID="{FEF30E4D-8A55-4C6E-B185-8736F23E617C}" presName="descendantText" presStyleLbl="alignAcc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937316-4DDB-44CA-82B6-A88641028C69}" type="pres">
      <dgm:prSet presAssocID="{2D955AED-5CC9-4B95-9886-E858C951DA99}" presName="sp" presStyleCnt="0"/>
      <dgm:spPr/>
    </dgm:pt>
    <dgm:pt modelId="{BA3B9A76-A159-435C-927F-1F3810379049}" type="pres">
      <dgm:prSet presAssocID="{66013501-5F2A-4EA8-AF94-B4B54CA32976}" presName="composite" presStyleCnt="0"/>
      <dgm:spPr/>
    </dgm:pt>
    <dgm:pt modelId="{EB2C2BF2-BC91-4996-8BCA-F0DF81026EED}" type="pres">
      <dgm:prSet presAssocID="{66013501-5F2A-4EA8-AF94-B4B54CA32976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EF63D3-05EA-44A5-8176-48405F22CC7B}" type="pres">
      <dgm:prSet presAssocID="{66013501-5F2A-4EA8-AF94-B4B54CA32976}" presName="descendantText" presStyleLbl="alignAcc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8E9FF8-F2D6-4ABE-BC38-D0B52214FA11}" type="pres">
      <dgm:prSet presAssocID="{6BD64CD2-ACC7-453C-A51F-435A3142A1C3}" presName="sp" presStyleCnt="0"/>
      <dgm:spPr/>
    </dgm:pt>
    <dgm:pt modelId="{94775C55-EFA0-4612-87ED-CD5C69DDDDC9}" type="pres">
      <dgm:prSet presAssocID="{48C6BA87-4536-45C5-95E0-F7D76B77A8F0}" presName="composite" presStyleCnt="0"/>
      <dgm:spPr/>
    </dgm:pt>
    <dgm:pt modelId="{18F99F97-134D-45DD-86D3-F5384BB73B75}" type="pres">
      <dgm:prSet presAssocID="{48C6BA87-4536-45C5-95E0-F7D76B77A8F0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AF5CED-D14D-49ED-8429-65C07A80896F}" type="pres">
      <dgm:prSet presAssocID="{48C6BA87-4536-45C5-95E0-F7D76B77A8F0}" presName="descendantText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BA8A5AC-F0CB-48B6-B8A6-D9D6E6450EE4}" srcId="{32574F83-272C-43E2-BFE8-821E379649B7}" destId="{623265EC-A45F-405D-A047-18C05254CAD7}" srcOrd="5" destOrd="0" parTransId="{C3E26F23-5287-4CAB-92AF-29D79343044B}" sibTransId="{75E3D857-9C4B-464E-91FC-8FD7491B080D}"/>
    <dgm:cxn modelId="{82A3B79A-A468-4FE5-BF30-EE201A286468}" type="presOf" srcId="{6A0B2751-C081-4239-A4EB-AD820E935847}" destId="{F0E4079D-BE7B-45AA-834E-17B8F26DAF9E}" srcOrd="0" destOrd="2" presId="urn:microsoft.com/office/officeart/2005/8/layout/chevron2"/>
    <dgm:cxn modelId="{42C9D0C0-C479-457F-9392-5D007801EDC1}" srcId="{72989360-9256-434B-8652-33A604E2489D}" destId="{32574F83-272C-43E2-BFE8-821E379649B7}" srcOrd="0" destOrd="0" parTransId="{2E58EB69-AA48-4282-9F2C-B850921FB3C7}" sibTransId="{D603ECF4-928A-4E3E-BED9-4ECBACE31E6C}"/>
    <dgm:cxn modelId="{57C03655-A569-4D4A-B8D1-B093D8E38D47}" srcId="{32574F83-272C-43E2-BFE8-821E379649B7}" destId="{9D8C429B-1C36-4AD3-B5EC-7323BF9713DE}" srcOrd="0" destOrd="0" parTransId="{D92A664E-178C-4041-AAE7-04411A2E24CD}" sibTransId="{70E3873D-8818-4FC7-818D-F048EEB92CAA}"/>
    <dgm:cxn modelId="{C4290CD5-6661-4CF4-B59F-1F65526332EF}" srcId="{32574F83-272C-43E2-BFE8-821E379649B7}" destId="{EC0F44A4-E3F6-4CEC-9692-E462B976924F}" srcOrd="1" destOrd="0" parTransId="{7170CE44-2B44-4B18-87FD-A30024186781}" sibTransId="{3556CB1C-A8C3-4C0C-95B3-598DDE170012}"/>
    <dgm:cxn modelId="{5357606D-F9E8-42C5-BB43-110279ED6F55}" type="presOf" srcId="{9D8C429B-1C36-4AD3-B5EC-7323BF9713DE}" destId="{F0E4079D-BE7B-45AA-834E-17B8F26DAF9E}" srcOrd="0" destOrd="0" presId="urn:microsoft.com/office/officeart/2005/8/layout/chevron2"/>
    <dgm:cxn modelId="{6FE1F381-282A-4977-BC5E-55DE0EED870F}" type="presOf" srcId="{623265EC-A45F-405D-A047-18C05254CAD7}" destId="{F0E4079D-BE7B-45AA-834E-17B8F26DAF9E}" srcOrd="0" destOrd="5" presId="urn:microsoft.com/office/officeart/2005/8/layout/chevron2"/>
    <dgm:cxn modelId="{E96F99FA-6E26-4EAF-AF94-248BB499DF31}" srcId="{48C6BA87-4536-45C5-95E0-F7D76B77A8F0}" destId="{B33FB83B-B469-420F-B264-29B3B470A42A}" srcOrd="0" destOrd="0" parTransId="{DEB8643C-C742-4968-A17C-F2C0284AA73B}" sibTransId="{124CD108-2FEC-41ED-A047-087BF28098FB}"/>
    <dgm:cxn modelId="{E94D47BB-8410-468C-97DC-7B7EDD92D52F}" type="presOf" srcId="{296CF67E-F5D1-4807-8DCF-A01AF05093ED}" destId="{9912DCB7-01EE-4B19-ABDF-F57E39F72763}" srcOrd="0" destOrd="0" presId="urn:microsoft.com/office/officeart/2005/8/layout/chevron2"/>
    <dgm:cxn modelId="{2D77F2CD-5B47-47CC-B89B-640D773B4D1F}" type="presOf" srcId="{B33FB83B-B469-420F-B264-29B3B470A42A}" destId="{87AF5CED-D14D-49ED-8429-65C07A80896F}" srcOrd="0" destOrd="0" presId="urn:microsoft.com/office/officeart/2005/8/layout/chevron2"/>
    <dgm:cxn modelId="{D48C2D3F-DEDA-4FB8-8E31-E595DD834C79}" type="presOf" srcId="{FEF30E4D-8A55-4C6E-B185-8736F23E617C}" destId="{B8AEC813-7453-4A32-AF8C-BF382E8081A2}" srcOrd="0" destOrd="0" presId="urn:microsoft.com/office/officeart/2005/8/layout/chevron2"/>
    <dgm:cxn modelId="{C31B0B0A-A183-4D0A-B477-AA2846B853FA}" type="presOf" srcId="{C7A4AB41-D6CE-4B3B-95C1-47882DED46A2}" destId="{EA42FC94-65CA-49D7-9544-AA97070B378D}" srcOrd="0" destOrd="0" presId="urn:microsoft.com/office/officeart/2005/8/layout/chevron2"/>
    <dgm:cxn modelId="{E57BFE98-78E5-4186-BBB6-B2E2C89572D5}" srcId="{72989360-9256-434B-8652-33A604E2489D}" destId="{66013501-5F2A-4EA8-AF94-B4B54CA32976}" srcOrd="3" destOrd="0" parTransId="{B2D00843-08CC-4F28-88C4-59C88D01A668}" sibTransId="{6BD64CD2-ACC7-453C-A51F-435A3142A1C3}"/>
    <dgm:cxn modelId="{3CAA1942-C8E4-43BA-B284-2D63F441F3A9}" srcId="{FEF30E4D-8A55-4C6E-B185-8736F23E617C}" destId="{64A43B91-CD71-4466-8CF5-5382E8317E3E}" srcOrd="0" destOrd="0" parTransId="{072DABDD-6F07-4EB7-B7EC-2154DADB7227}" sibTransId="{E9148273-8559-40F3-8DC7-F05A64A0DCB8}"/>
    <dgm:cxn modelId="{7188AD1F-7E64-419A-9EFA-C07BEC076F2B}" srcId="{32574F83-272C-43E2-BFE8-821E379649B7}" destId="{DB74E5FD-8972-4377-918E-70B47C79D535}" srcOrd="4" destOrd="0" parTransId="{77AF5C07-F977-4A31-9CE0-172E368AE157}" sibTransId="{0B6BEBD3-BF04-4115-844E-99F504AEF054}"/>
    <dgm:cxn modelId="{9265DBDD-5AED-4318-BC4E-60EC655357E3}" srcId="{72989360-9256-434B-8652-33A604E2489D}" destId="{48C6BA87-4536-45C5-95E0-F7D76B77A8F0}" srcOrd="4" destOrd="0" parTransId="{5FA822E7-735F-4BED-92FD-7EAD79AD3DB1}" sibTransId="{1D361490-3513-404D-B0F9-9FA403F6F46A}"/>
    <dgm:cxn modelId="{5A5B3DD7-F60F-4D85-9CEA-96BA0572DF6A}" type="presOf" srcId="{32574F83-272C-43E2-BFE8-821E379649B7}" destId="{B3A0C60E-B621-4786-9CCE-E61536657276}" srcOrd="0" destOrd="0" presId="urn:microsoft.com/office/officeart/2005/8/layout/chevron2"/>
    <dgm:cxn modelId="{BB42D0C8-3A65-417A-B689-C95710857F26}" type="presOf" srcId="{66013501-5F2A-4EA8-AF94-B4B54CA32976}" destId="{EB2C2BF2-BC91-4996-8BCA-F0DF81026EED}" srcOrd="0" destOrd="0" presId="urn:microsoft.com/office/officeart/2005/8/layout/chevron2"/>
    <dgm:cxn modelId="{F71A70BF-0CAA-41D7-BDBE-FABFE4C3417B}" type="presOf" srcId="{959C7EFC-C2BA-4271-BF45-9B69384155D6}" destId="{3BEF63D3-05EA-44A5-8176-48405F22CC7B}" srcOrd="0" destOrd="0" presId="urn:microsoft.com/office/officeart/2005/8/layout/chevron2"/>
    <dgm:cxn modelId="{74AFE3C6-15C6-4AC2-A249-3C5960EC19A2}" srcId="{32574F83-272C-43E2-BFE8-821E379649B7}" destId="{697E325E-164E-4634-91F9-C23F7FAE64B3}" srcOrd="3" destOrd="0" parTransId="{EF0A4721-B0D3-4756-9318-49DE1B5D884E}" sibTransId="{D50BC599-0046-4BE2-A6D7-C7F79051E68D}"/>
    <dgm:cxn modelId="{59EF3996-677F-4B8A-903C-7E2E6121B47D}" srcId="{66013501-5F2A-4EA8-AF94-B4B54CA32976}" destId="{959C7EFC-C2BA-4271-BF45-9B69384155D6}" srcOrd="0" destOrd="0" parTransId="{052DDC0D-E49A-4E97-9148-70D78C217778}" sibTransId="{90DFCDF6-5BD4-42CE-9412-1E3405DBAD1D}"/>
    <dgm:cxn modelId="{3A5E0978-76A6-49C8-A8B5-6C7758F01400}" srcId="{32574F83-272C-43E2-BFE8-821E379649B7}" destId="{6A0B2751-C081-4239-A4EB-AD820E935847}" srcOrd="2" destOrd="0" parTransId="{F899C53D-2AD0-418D-B32D-E8509844B75F}" sibTransId="{647803C7-7B51-4609-9A0B-FB120DF36927}"/>
    <dgm:cxn modelId="{C2E8BC65-991D-4DC3-BF27-0B7C1DE994D2}" type="presOf" srcId="{697E325E-164E-4634-91F9-C23F7FAE64B3}" destId="{F0E4079D-BE7B-45AA-834E-17B8F26DAF9E}" srcOrd="0" destOrd="3" presId="urn:microsoft.com/office/officeart/2005/8/layout/chevron2"/>
    <dgm:cxn modelId="{A1D6CC69-6E77-4828-B773-B04336EC1FCB}" type="presOf" srcId="{DB74E5FD-8972-4377-918E-70B47C79D535}" destId="{F0E4079D-BE7B-45AA-834E-17B8F26DAF9E}" srcOrd="0" destOrd="4" presId="urn:microsoft.com/office/officeart/2005/8/layout/chevron2"/>
    <dgm:cxn modelId="{C633408D-82D7-4F85-855A-ED805C284784}" srcId="{72989360-9256-434B-8652-33A604E2489D}" destId="{296CF67E-F5D1-4807-8DCF-A01AF05093ED}" srcOrd="1" destOrd="0" parTransId="{9828BD5D-5167-4A7C-BE56-7DAA205469E6}" sibTransId="{F1348D94-E5FE-4789-AA7A-924E601F9ECA}"/>
    <dgm:cxn modelId="{2768A997-7879-4DB7-A74D-3C38C1468FE4}" srcId="{72989360-9256-434B-8652-33A604E2489D}" destId="{FEF30E4D-8A55-4C6E-B185-8736F23E617C}" srcOrd="2" destOrd="0" parTransId="{88CB03EB-3C0C-4B15-A2F3-B4D6CF3E8DAD}" sibTransId="{2D955AED-5CC9-4B95-9886-E858C951DA99}"/>
    <dgm:cxn modelId="{F858AA21-BE2D-497C-8695-720760B7ABBC}" type="presOf" srcId="{72989360-9256-434B-8652-33A604E2489D}" destId="{92BF3205-B96A-440F-BB3C-D00A281ECEF3}" srcOrd="0" destOrd="0" presId="urn:microsoft.com/office/officeart/2005/8/layout/chevron2"/>
    <dgm:cxn modelId="{72C1943A-C31E-427E-B201-09E6E650CAE2}" type="presOf" srcId="{64A43B91-CD71-4466-8CF5-5382E8317E3E}" destId="{B96B79C6-571C-44EF-8729-82B0E2E5224B}" srcOrd="0" destOrd="0" presId="urn:microsoft.com/office/officeart/2005/8/layout/chevron2"/>
    <dgm:cxn modelId="{33594649-8D11-42CC-899C-D8822F1C1156}" type="presOf" srcId="{EC0F44A4-E3F6-4CEC-9692-E462B976924F}" destId="{F0E4079D-BE7B-45AA-834E-17B8F26DAF9E}" srcOrd="0" destOrd="1" presId="urn:microsoft.com/office/officeart/2005/8/layout/chevron2"/>
    <dgm:cxn modelId="{79383A26-3D26-4270-971D-DFA9AA1A523C}" srcId="{296CF67E-F5D1-4807-8DCF-A01AF05093ED}" destId="{C7A4AB41-D6CE-4B3B-95C1-47882DED46A2}" srcOrd="0" destOrd="0" parTransId="{001589BD-A37D-470D-B82A-ECBE240A772B}" sibTransId="{A0724770-5AD7-47AE-95BF-01F0F2EB7CED}"/>
    <dgm:cxn modelId="{0570C3D6-6138-4EEF-9B1A-FF2E45C435F4}" type="presOf" srcId="{48C6BA87-4536-45C5-95E0-F7D76B77A8F0}" destId="{18F99F97-134D-45DD-86D3-F5384BB73B75}" srcOrd="0" destOrd="0" presId="urn:microsoft.com/office/officeart/2005/8/layout/chevron2"/>
    <dgm:cxn modelId="{3F609A95-4C59-45F8-92B4-6CFE4C5499DC}" type="presParOf" srcId="{92BF3205-B96A-440F-BB3C-D00A281ECEF3}" destId="{11AF40EF-6B3E-40F5-A25A-7C7F5512F431}" srcOrd="0" destOrd="0" presId="urn:microsoft.com/office/officeart/2005/8/layout/chevron2"/>
    <dgm:cxn modelId="{2B57E1DF-04B3-44BF-82BA-D8664ACB6750}" type="presParOf" srcId="{11AF40EF-6B3E-40F5-A25A-7C7F5512F431}" destId="{B3A0C60E-B621-4786-9CCE-E61536657276}" srcOrd="0" destOrd="0" presId="urn:microsoft.com/office/officeart/2005/8/layout/chevron2"/>
    <dgm:cxn modelId="{A939C262-3827-4DC0-A6A0-772C708596E0}" type="presParOf" srcId="{11AF40EF-6B3E-40F5-A25A-7C7F5512F431}" destId="{F0E4079D-BE7B-45AA-834E-17B8F26DAF9E}" srcOrd="1" destOrd="0" presId="urn:microsoft.com/office/officeart/2005/8/layout/chevron2"/>
    <dgm:cxn modelId="{40A2D861-D919-4E27-A76D-DD1DBF7103CD}" type="presParOf" srcId="{92BF3205-B96A-440F-BB3C-D00A281ECEF3}" destId="{F8A2DC11-A711-4D64-94F1-8FEF68591C92}" srcOrd="1" destOrd="0" presId="urn:microsoft.com/office/officeart/2005/8/layout/chevron2"/>
    <dgm:cxn modelId="{97A09BAC-8338-49A4-8425-B15267633559}" type="presParOf" srcId="{92BF3205-B96A-440F-BB3C-D00A281ECEF3}" destId="{77A5660A-22E1-4475-912F-4124E6A1D7C5}" srcOrd="2" destOrd="0" presId="urn:microsoft.com/office/officeart/2005/8/layout/chevron2"/>
    <dgm:cxn modelId="{B13589F2-F317-4EF4-A70B-3EC7327C1CC1}" type="presParOf" srcId="{77A5660A-22E1-4475-912F-4124E6A1D7C5}" destId="{9912DCB7-01EE-4B19-ABDF-F57E39F72763}" srcOrd="0" destOrd="0" presId="urn:microsoft.com/office/officeart/2005/8/layout/chevron2"/>
    <dgm:cxn modelId="{F5AA8D0D-5DD8-4A3A-9813-DBCD5D8AF011}" type="presParOf" srcId="{77A5660A-22E1-4475-912F-4124E6A1D7C5}" destId="{EA42FC94-65CA-49D7-9544-AA97070B378D}" srcOrd="1" destOrd="0" presId="urn:microsoft.com/office/officeart/2005/8/layout/chevron2"/>
    <dgm:cxn modelId="{F01D576F-E2CE-45FA-8FEA-8DEB72B89BA5}" type="presParOf" srcId="{92BF3205-B96A-440F-BB3C-D00A281ECEF3}" destId="{AD962688-E8DF-4F20-9A52-B514C9FBC6DF}" srcOrd="3" destOrd="0" presId="urn:microsoft.com/office/officeart/2005/8/layout/chevron2"/>
    <dgm:cxn modelId="{57FBEAF7-3962-44AA-9673-9D64C2AC3A68}" type="presParOf" srcId="{92BF3205-B96A-440F-BB3C-D00A281ECEF3}" destId="{9B12D10C-B35C-454F-8F2F-908C992F3843}" srcOrd="4" destOrd="0" presId="urn:microsoft.com/office/officeart/2005/8/layout/chevron2"/>
    <dgm:cxn modelId="{86BF98E6-402C-4B4C-9010-DFCD89922F48}" type="presParOf" srcId="{9B12D10C-B35C-454F-8F2F-908C992F3843}" destId="{B8AEC813-7453-4A32-AF8C-BF382E8081A2}" srcOrd="0" destOrd="0" presId="urn:microsoft.com/office/officeart/2005/8/layout/chevron2"/>
    <dgm:cxn modelId="{995DA8E1-6CD7-444E-B4A0-65D0A7401DFF}" type="presParOf" srcId="{9B12D10C-B35C-454F-8F2F-908C992F3843}" destId="{B96B79C6-571C-44EF-8729-82B0E2E5224B}" srcOrd="1" destOrd="0" presId="urn:microsoft.com/office/officeart/2005/8/layout/chevron2"/>
    <dgm:cxn modelId="{D410A613-E986-45D8-88F9-2EA99FB7B151}" type="presParOf" srcId="{92BF3205-B96A-440F-BB3C-D00A281ECEF3}" destId="{CF937316-4DDB-44CA-82B6-A88641028C69}" srcOrd="5" destOrd="0" presId="urn:microsoft.com/office/officeart/2005/8/layout/chevron2"/>
    <dgm:cxn modelId="{97B2FADB-3A03-41E0-9924-F23BDDECB6D8}" type="presParOf" srcId="{92BF3205-B96A-440F-BB3C-D00A281ECEF3}" destId="{BA3B9A76-A159-435C-927F-1F3810379049}" srcOrd="6" destOrd="0" presId="urn:microsoft.com/office/officeart/2005/8/layout/chevron2"/>
    <dgm:cxn modelId="{38DCFD2B-C729-4D9A-BF98-05E84832D630}" type="presParOf" srcId="{BA3B9A76-A159-435C-927F-1F3810379049}" destId="{EB2C2BF2-BC91-4996-8BCA-F0DF81026EED}" srcOrd="0" destOrd="0" presId="urn:microsoft.com/office/officeart/2005/8/layout/chevron2"/>
    <dgm:cxn modelId="{8564BAE5-8645-4B18-8A8D-83B4FB7F1C89}" type="presParOf" srcId="{BA3B9A76-A159-435C-927F-1F3810379049}" destId="{3BEF63D3-05EA-44A5-8176-48405F22CC7B}" srcOrd="1" destOrd="0" presId="urn:microsoft.com/office/officeart/2005/8/layout/chevron2"/>
    <dgm:cxn modelId="{AD859313-4237-42E4-9675-7B8E6B21A6AC}" type="presParOf" srcId="{92BF3205-B96A-440F-BB3C-D00A281ECEF3}" destId="{878E9FF8-F2D6-4ABE-BC38-D0B52214FA11}" srcOrd="7" destOrd="0" presId="urn:microsoft.com/office/officeart/2005/8/layout/chevron2"/>
    <dgm:cxn modelId="{D3B98A81-3C53-4020-8A76-1CF7A58BEFD8}" type="presParOf" srcId="{92BF3205-B96A-440F-BB3C-D00A281ECEF3}" destId="{94775C55-EFA0-4612-87ED-CD5C69DDDDC9}" srcOrd="8" destOrd="0" presId="urn:microsoft.com/office/officeart/2005/8/layout/chevron2"/>
    <dgm:cxn modelId="{B0521779-5654-4781-A0E7-5FB414E3C71B}" type="presParOf" srcId="{94775C55-EFA0-4612-87ED-CD5C69DDDDC9}" destId="{18F99F97-134D-45DD-86D3-F5384BB73B75}" srcOrd="0" destOrd="0" presId="urn:microsoft.com/office/officeart/2005/8/layout/chevron2"/>
    <dgm:cxn modelId="{11EE71FE-5E39-40CE-8A70-3C1AB3BFFC2E}" type="presParOf" srcId="{94775C55-EFA0-4612-87ED-CD5C69DDDDC9}" destId="{87AF5CED-D14D-49ED-8429-65C07A80896F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A0C60E-B621-4786-9CCE-E61536657276}">
      <dsp:nvSpPr>
        <dsp:cNvPr id="0" name=""/>
        <dsp:cNvSpPr/>
      </dsp:nvSpPr>
      <dsp:spPr>
        <a:xfrm rot="5400000">
          <a:off x="-149687" y="154094"/>
          <a:ext cx="997918" cy="69854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 dirty="0"/>
        </a:p>
      </dsp:txBody>
      <dsp:txXfrm rot="-5400000">
        <a:off x="1" y="353679"/>
        <a:ext cx="698543" cy="299375"/>
      </dsp:txXfrm>
    </dsp:sp>
    <dsp:sp modelId="{F0E4079D-BE7B-45AA-834E-17B8F26DAF9E}">
      <dsp:nvSpPr>
        <dsp:cNvPr id="0" name=""/>
        <dsp:cNvSpPr/>
      </dsp:nvSpPr>
      <dsp:spPr>
        <a:xfrm rot="5400000">
          <a:off x="4282623" y="-3579674"/>
          <a:ext cx="648647" cy="781680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2672" tIns="3810" rIns="3810" bIns="3810" numCol="1" spcCol="1270" anchor="ctr" anchorCtr="0">
          <a:noAutofit/>
        </a:bodyPr>
        <a:lstStyle/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600" kern="1200" dirty="0"/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600" kern="1200" dirty="0"/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200" b="1" i="0" kern="1200" dirty="0" smtClean="0">
              <a:solidFill>
                <a:srgbClr val="0070C0"/>
              </a:solidFill>
            </a:rPr>
            <a:t>Железнодорожный транспорт</a:t>
          </a:r>
          <a:endParaRPr lang="ru-RU" sz="600" kern="1200" dirty="0">
            <a:solidFill>
              <a:srgbClr val="0070C0"/>
            </a:solidFill>
          </a:endParaRP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600" kern="1200" dirty="0"/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600" kern="1200" dirty="0"/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600" kern="1200"/>
        </a:p>
      </dsp:txBody>
      <dsp:txXfrm rot="-5400000">
        <a:off x="698543" y="36070"/>
        <a:ext cx="7785144" cy="585319"/>
      </dsp:txXfrm>
    </dsp:sp>
    <dsp:sp modelId="{9912DCB7-01EE-4B19-ABDF-F57E39F72763}">
      <dsp:nvSpPr>
        <dsp:cNvPr id="0" name=""/>
        <dsp:cNvSpPr/>
      </dsp:nvSpPr>
      <dsp:spPr>
        <a:xfrm rot="5400000">
          <a:off x="-149687" y="1033902"/>
          <a:ext cx="997918" cy="69854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 dirty="0"/>
        </a:p>
      </dsp:txBody>
      <dsp:txXfrm rot="-5400000">
        <a:off x="1" y="1233487"/>
        <a:ext cx="698543" cy="299375"/>
      </dsp:txXfrm>
    </dsp:sp>
    <dsp:sp modelId="{EA42FC94-65CA-49D7-9544-AA97070B378D}">
      <dsp:nvSpPr>
        <dsp:cNvPr id="0" name=""/>
        <dsp:cNvSpPr/>
      </dsp:nvSpPr>
      <dsp:spPr>
        <a:xfrm rot="5400000">
          <a:off x="4282623" y="-2699866"/>
          <a:ext cx="648647" cy="781680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200" b="1" i="0" kern="1200" dirty="0" smtClean="0">
              <a:solidFill>
                <a:srgbClr val="0070C0"/>
              </a:solidFill>
            </a:rPr>
            <a:t>Водный транспорт</a:t>
          </a:r>
          <a:endParaRPr lang="ru-RU" sz="3200" kern="1200" dirty="0">
            <a:solidFill>
              <a:srgbClr val="0070C0"/>
            </a:solidFill>
          </a:endParaRPr>
        </a:p>
      </dsp:txBody>
      <dsp:txXfrm rot="-5400000">
        <a:off x="698543" y="915878"/>
        <a:ext cx="7785144" cy="585319"/>
      </dsp:txXfrm>
    </dsp:sp>
    <dsp:sp modelId="{B8AEC813-7453-4A32-AF8C-BF382E8081A2}">
      <dsp:nvSpPr>
        <dsp:cNvPr id="0" name=""/>
        <dsp:cNvSpPr/>
      </dsp:nvSpPr>
      <dsp:spPr>
        <a:xfrm rot="5400000">
          <a:off x="-149687" y="1913709"/>
          <a:ext cx="997918" cy="69854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 dirty="0"/>
        </a:p>
      </dsp:txBody>
      <dsp:txXfrm rot="-5400000">
        <a:off x="1" y="2113294"/>
        <a:ext cx="698543" cy="299375"/>
      </dsp:txXfrm>
    </dsp:sp>
    <dsp:sp modelId="{B96B79C6-571C-44EF-8729-82B0E2E5224B}">
      <dsp:nvSpPr>
        <dsp:cNvPr id="0" name=""/>
        <dsp:cNvSpPr/>
      </dsp:nvSpPr>
      <dsp:spPr>
        <a:xfrm rot="5400000">
          <a:off x="4282623" y="-1820058"/>
          <a:ext cx="648647" cy="781680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200" b="1" i="0" kern="1200" dirty="0" smtClean="0">
              <a:solidFill>
                <a:srgbClr val="0070C0"/>
              </a:solidFill>
            </a:rPr>
            <a:t>Авиационный транспорт</a:t>
          </a:r>
          <a:endParaRPr lang="ru-RU" sz="3200" kern="1200" dirty="0">
            <a:solidFill>
              <a:srgbClr val="0070C0"/>
            </a:solidFill>
          </a:endParaRPr>
        </a:p>
      </dsp:txBody>
      <dsp:txXfrm rot="-5400000">
        <a:off x="698543" y="1795686"/>
        <a:ext cx="7785144" cy="585319"/>
      </dsp:txXfrm>
    </dsp:sp>
    <dsp:sp modelId="{EB2C2BF2-BC91-4996-8BCA-F0DF81026EED}">
      <dsp:nvSpPr>
        <dsp:cNvPr id="0" name=""/>
        <dsp:cNvSpPr/>
      </dsp:nvSpPr>
      <dsp:spPr>
        <a:xfrm rot="5400000">
          <a:off x="-149687" y="2793517"/>
          <a:ext cx="997918" cy="69854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 rot="-5400000">
        <a:off x="1" y="2993102"/>
        <a:ext cx="698543" cy="299375"/>
      </dsp:txXfrm>
    </dsp:sp>
    <dsp:sp modelId="{3BEF63D3-05EA-44A5-8176-48405F22CC7B}">
      <dsp:nvSpPr>
        <dsp:cNvPr id="0" name=""/>
        <dsp:cNvSpPr/>
      </dsp:nvSpPr>
      <dsp:spPr>
        <a:xfrm rot="5400000">
          <a:off x="4282623" y="-940250"/>
          <a:ext cx="648647" cy="781680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200" b="1" i="0" kern="1200" dirty="0" smtClean="0">
              <a:solidFill>
                <a:srgbClr val="0070C0"/>
              </a:solidFill>
            </a:rPr>
            <a:t>Автомобильный транспорт</a:t>
          </a:r>
          <a:endParaRPr lang="ru-RU" sz="3200" kern="1200" dirty="0">
            <a:solidFill>
              <a:srgbClr val="0070C0"/>
            </a:solidFill>
          </a:endParaRPr>
        </a:p>
      </dsp:txBody>
      <dsp:txXfrm rot="-5400000">
        <a:off x="698543" y="2675494"/>
        <a:ext cx="7785144" cy="585319"/>
      </dsp:txXfrm>
    </dsp:sp>
    <dsp:sp modelId="{18F99F97-134D-45DD-86D3-F5384BB73B75}">
      <dsp:nvSpPr>
        <dsp:cNvPr id="0" name=""/>
        <dsp:cNvSpPr/>
      </dsp:nvSpPr>
      <dsp:spPr>
        <a:xfrm rot="5400000">
          <a:off x="-149687" y="3673325"/>
          <a:ext cx="997918" cy="69854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 rot="-5400000">
        <a:off x="1" y="3872910"/>
        <a:ext cx="698543" cy="299375"/>
      </dsp:txXfrm>
    </dsp:sp>
    <dsp:sp modelId="{87AF5CED-D14D-49ED-8429-65C07A80896F}">
      <dsp:nvSpPr>
        <dsp:cNvPr id="0" name=""/>
        <dsp:cNvSpPr/>
      </dsp:nvSpPr>
      <dsp:spPr>
        <a:xfrm rot="5400000">
          <a:off x="4282623" y="-60442"/>
          <a:ext cx="648647" cy="781680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200" b="1" i="0" kern="1200" dirty="0" smtClean="0">
              <a:solidFill>
                <a:srgbClr val="0070C0"/>
              </a:solidFill>
            </a:rPr>
            <a:t>Магистральный транспорт</a:t>
          </a:r>
          <a:endParaRPr lang="ru-RU" sz="3200" kern="1200" dirty="0">
            <a:solidFill>
              <a:srgbClr val="0070C0"/>
            </a:solidFill>
          </a:endParaRPr>
        </a:p>
      </dsp:txBody>
      <dsp:txXfrm rot="-5400000">
        <a:off x="698543" y="3555302"/>
        <a:ext cx="7785144" cy="5853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90880-4BBA-4A6F-AC12-E03BE40B4958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848F5-45DB-4FA0-9943-7AB52F781E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90880-4BBA-4A6F-AC12-E03BE40B4958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848F5-45DB-4FA0-9943-7AB52F781E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90880-4BBA-4A6F-AC12-E03BE40B4958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848F5-45DB-4FA0-9943-7AB52F781E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90880-4BBA-4A6F-AC12-E03BE40B4958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848F5-45DB-4FA0-9943-7AB52F781E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90880-4BBA-4A6F-AC12-E03BE40B4958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848F5-45DB-4FA0-9943-7AB52F781E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90880-4BBA-4A6F-AC12-E03BE40B4958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848F5-45DB-4FA0-9943-7AB52F781E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90880-4BBA-4A6F-AC12-E03BE40B4958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848F5-45DB-4FA0-9943-7AB52F781E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90880-4BBA-4A6F-AC12-E03BE40B4958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848F5-45DB-4FA0-9943-7AB52F781E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90880-4BBA-4A6F-AC12-E03BE40B4958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848F5-45DB-4FA0-9943-7AB52F781E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90880-4BBA-4A6F-AC12-E03BE40B4958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848F5-45DB-4FA0-9943-7AB52F781E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90880-4BBA-4A6F-AC12-E03BE40B4958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848F5-45DB-4FA0-9943-7AB52F781E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E90880-4BBA-4A6F-AC12-E03BE40B4958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6848F5-45DB-4FA0-9943-7AB52F781E7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35716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Проект 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>
                <a:solidFill>
                  <a:srgbClr val="0070C0"/>
                </a:solidFill>
              </a:rPr>
              <a:t>«ЭКОНОМИКА РОДНОГО КРАЯ»</a:t>
            </a:r>
            <a:endParaRPr lang="ru-RU" b="1" i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57884" y="4857760"/>
            <a:ext cx="2757462" cy="1752600"/>
          </a:xfrm>
        </p:spPr>
        <p:txBody>
          <a:bodyPr>
            <a:normAutofit fontScale="77500" lnSpcReduction="20000"/>
          </a:bodyPr>
          <a:lstStyle/>
          <a:p>
            <a:r>
              <a:rPr lang="ru-RU" sz="1800" b="1" dirty="0" smtClean="0">
                <a:solidFill>
                  <a:schemeClr val="tx1"/>
                </a:solidFill>
              </a:rPr>
              <a:t>Работу выполнил </a:t>
            </a:r>
          </a:p>
          <a:p>
            <a:r>
              <a:rPr lang="ru-RU" sz="1800" b="1" dirty="0" smtClean="0">
                <a:solidFill>
                  <a:schemeClr val="tx1"/>
                </a:solidFill>
              </a:rPr>
              <a:t>ученик 3 </a:t>
            </a:r>
            <a:r>
              <a:rPr lang="ru-RU" sz="1800" b="1" dirty="0" smtClean="0">
                <a:solidFill>
                  <a:schemeClr val="tx1"/>
                </a:solidFill>
              </a:rPr>
              <a:t>«А» </a:t>
            </a:r>
            <a:r>
              <a:rPr lang="ru-RU" sz="1800" b="1" dirty="0" smtClean="0">
                <a:solidFill>
                  <a:schemeClr val="tx1"/>
                </a:solidFill>
              </a:rPr>
              <a:t>класса</a:t>
            </a:r>
          </a:p>
          <a:p>
            <a:r>
              <a:rPr lang="ru-RU" sz="1800" b="1" dirty="0" smtClean="0">
                <a:solidFill>
                  <a:schemeClr val="tx1"/>
                </a:solidFill>
              </a:rPr>
              <a:t>МОУ «СОШ №9» </a:t>
            </a:r>
          </a:p>
          <a:p>
            <a:r>
              <a:rPr lang="ru-RU" sz="1800" b="1" dirty="0" smtClean="0">
                <a:solidFill>
                  <a:schemeClr val="tx1"/>
                </a:solidFill>
              </a:rPr>
              <a:t>г. Печора Республики Коми</a:t>
            </a:r>
          </a:p>
          <a:p>
            <a:r>
              <a:rPr lang="ru-RU" sz="1800" b="1" dirty="0" smtClean="0">
                <a:solidFill>
                  <a:schemeClr val="tx1"/>
                </a:solidFill>
              </a:rPr>
              <a:t>Дмитрук </a:t>
            </a:r>
            <a:r>
              <a:rPr lang="ru-RU" sz="1800" b="1" dirty="0" smtClean="0">
                <a:solidFill>
                  <a:schemeClr val="tx1"/>
                </a:solidFill>
              </a:rPr>
              <a:t>Кирилл</a:t>
            </a:r>
          </a:p>
          <a:p>
            <a:r>
              <a:rPr lang="ru-RU" sz="1800" b="1" dirty="0" smtClean="0">
                <a:solidFill>
                  <a:schemeClr val="tx1"/>
                </a:solidFill>
              </a:rPr>
              <a:t>Классный руководитель: Абраменко Надежда Гавриловна</a:t>
            </a:r>
            <a:endParaRPr lang="ru-RU" sz="1800" b="1" dirty="0">
              <a:solidFill>
                <a:schemeClr val="tx1"/>
              </a:solidFill>
            </a:endParaRPr>
          </a:p>
        </p:txBody>
      </p:sp>
      <p:pic>
        <p:nvPicPr>
          <p:cNvPr id="11266" name="Picture 2" descr="https://encrypted-tbn3.gstatic.com/images?q=tbn:ANd9GcR63TQ9Bff9nsh07nZeIAmMrzY9nzR6y9T5AVrOwXEWrtLWzp_sz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5616" y="3264055"/>
            <a:ext cx="4357718" cy="321471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619428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1000100" y="1785926"/>
            <a:ext cx="7358114" cy="1055608"/>
          </a:xfrm>
          <a:prstGeom prst="flowChartAlternateProcess">
            <a:avLst/>
          </a:prstGeom>
          <a:noFill/>
          <a:ln w="9525">
            <a:solidFill>
              <a:schemeClr val="tx2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normalizeH="0" baseline="0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Промышленность муниципального района </a:t>
            </a:r>
            <a:r>
              <a:rPr kumimoji="0" lang="ru-RU" sz="2800" b="1" i="0" u="none" strike="noStrike" normalizeH="0" baseline="0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800" b="1" i="0" u="none" strike="noStrike" normalizeH="0" baseline="0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Печора</a:t>
            </a:r>
            <a:r>
              <a:rPr kumimoji="0" lang="ru-RU" sz="2800" b="1" i="0" u="none" strike="noStrike" normalizeH="0" baseline="0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2800" b="1" i="0" u="none" strike="noStrike" normalizeH="0" baseline="0" dirty="0" smtClean="0">
              <a:ln w="12700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Промышленность МР «Печора»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/>
              <a:t>Нефтегазодобывающая промышленность</a:t>
            </a:r>
          </a:p>
          <a:p>
            <a:r>
              <a:rPr lang="ru-RU" b="1" dirty="0"/>
              <a:t>Энергетика</a:t>
            </a:r>
          </a:p>
          <a:p>
            <a:r>
              <a:rPr lang="ru-RU" b="1" dirty="0"/>
              <a:t>Сельское хозяйство</a:t>
            </a:r>
          </a:p>
          <a:p>
            <a:r>
              <a:rPr lang="ru-RU" b="1" dirty="0" smtClean="0"/>
              <a:t>Транспорт</a:t>
            </a:r>
          </a:p>
          <a:p>
            <a:r>
              <a:rPr lang="ru-RU" b="1" dirty="0"/>
              <a:t>Ж</a:t>
            </a:r>
            <a:r>
              <a:rPr lang="ru-RU" b="1" dirty="0" smtClean="0"/>
              <a:t>илищно-коммунальное хозяйство и строительство</a:t>
            </a:r>
            <a:endParaRPr lang="ru-RU" b="1" dirty="0"/>
          </a:p>
          <a:p>
            <a:r>
              <a:rPr lang="ru-RU" b="1" dirty="0" smtClean="0"/>
              <a:t>Образование</a:t>
            </a:r>
          </a:p>
          <a:p>
            <a:r>
              <a:rPr lang="ru-RU" b="1" dirty="0" smtClean="0"/>
              <a:t>Здравоохранение </a:t>
            </a:r>
          </a:p>
          <a:p>
            <a:r>
              <a:rPr lang="ru-RU" b="1" dirty="0"/>
              <a:t>К</a:t>
            </a:r>
            <a:r>
              <a:rPr lang="ru-RU" b="1" dirty="0" smtClean="0"/>
              <a:t>ультура</a:t>
            </a:r>
          </a:p>
          <a:p>
            <a:r>
              <a:rPr lang="ru-RU" b="1" dirty="0"/>
              <a:t>М</a:t>
            </a:r>
            <a:r>
              <a:rPr lang="ru-RU" b="1" dirty="0" smtClean="0"/>
              <a:t>алое предпринимательство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/>
            </a:r>
            <a:br>
              <a:rPr lang="ru-RU" sz="6000" b="1" dirty="0" smtClean="0">
                <a:solidFill>
                  <a:srgbClr val="FF0000"/>
                </a:solidFill>
              </a:rPr>
            </a:br>
            <a:r>
              <a:rPr lang="ru-RU" sz="6000" b="1" dirty="0" smtClean="0">
                <a:solidFill>
                  <a:srgbClr val="FF0000"/>
                </a:solidFill>
              </a:rPr>
              <a:t>Транспорт</a:t>
            </a:r>
            <a:r>
              <a:rPr lang="ru-RU" sz="6000" dirty="0">
                <a:solidFill>
                  <a:srgbClr val="0070C0"/>
                </a:solidFill>
              </a:rPr>
              <a:t/>
            </a:r>
            <a:br>
              <a:rPr lang="ru-RU" sz="6000" dirty="0">
                <a:solidFill>
                  <a:srgbClr val="0070C0"/>
                </a:solidFill>
              </a:rPr>
            </a:br>
            <a:endParaRPr lang="ru-RU" sz="6000" dirty="0">
              <a:solidFill>
                <a:srgbClr val="0070C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714488"/>
          <a:ext cx="8515352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85728"/>
            <a:ext cx="5329246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rgbClr val="FF0000"/>
                </a:solidFill>
              </a:rPr>
              <a:t>Железнодорожный транспорт</a:t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Администратор\Desktop\2124_original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929322" y="571480"/>
            <a:ext cx="3000396" cy="22860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7" name="Picture 3" descr="C:\Users\Администратор\Desktop\PICT763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4500570"/>
            <a:ext cx="3071834" cy="214314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8" name="Picture 4" descr="C:\Users\Администратор\Desktop\image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4414" y="4714884"/>
            <a:ext cx="2833689" cy="192882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214282" y="1714488"/>
            <a:ext cx="578647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Железнодорожная транспортная сеть составляет 340 км железнодорожных путей. На территории района осуществляет свою деятельность Северная железная дорога - филиал ОАО «Российские железные дороги» со своими структурными подразделениями. От станции </a:t>
            </a:r>
            <a:r>
              <a:rPr lang="ru-RU" dirty="0" err="1" smtClean="0"/>
              <a:t>Ираель</a:t>
            </a:r>
            <a:r>
              <a:rPr lang="ru-RU" dirty="0" smtClean="0"/>
              <a:t> на юге и до станции Косью на севере, и от станции </a:t>
            </a:r>
            <a:r>
              <a:rPr lang="ru-RU" dirty="0" err="1" smtClean="0"/>
              <a:t>Сыня</a:t>
            </a:r>
            <a:r>
              <a:rPr lang="ru-RU" dirty="0" smtClean="0"/>
              <a:t> и до станции Усинск . На железнодорожной магистрали в пределах района расположены железнодорожные станции – Печора, </a:t>
            </a:r>
            <a:r>
              <a:rPr lang="ru-RU" dirty="0" err="1" smtClean="0"/>
              <a:t>Кожва</a:t>
            </a:r>
            <a:r>
              <a:rPr lang="ru-RU" dirty="0" smtClean="0"/>
              <a:t>, </a:t>
            </a:r>
            <a:r>
              <a:rPr lang="ru-RU" dirty="0" err="1" smtClean="0"/>
              <a:t>Зеленоборск</a:t>
            </a:r>
            <a:r>
              <a:rPr lang="ru-RU" dirty="0" smtClean="0"/>
              <a:t>, </a:t>
            </a:r>
            <a:r>
              <a:rPr lang="ru-RU" dirty="0" err="1" smtClean="0"/>
              <a:t>Каджером</a:t>
            </a:r>
            <a:r>
              <a:rPr lang="ru-RU" dirty="0" smtClean="0"/>
              <a:t>, Косью, </a:t>
            </a:r>
            <a:r>
              <a:rPr lang="ru-RU" dirty="0" err="1" smtClean="0"/>
              <a:t>Сыня</a:t>
            </a:r>
            <a:r>
              <a:rPr lang="ru-RU" dirty="0" smtClean="0"/>
              <a:t> и </a:t>
            </a:r>
            <a:r>
              <a:rPr lang="ru-RU" dirty="0" err="1" smtClean="0"/>
              <a:t>Чикшино</a:t>
            </a:r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257676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rgbClr val="FF0000"/>
                </a:solidFill>
              </a:rPr>
              <a:t>Водный транспорт</a:t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Users\Администратор\Desktop\po-reke-pechore-stali-kursirovat-novye-katera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429256" y="642918"/>
            <a:ext cx="3333748" cy="250033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1" name="Picture 3" descr="C:\Users\Администратор\Desktop\images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4143380"/>
            <a:ext cx="3333756" cy="235745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2" name="Picture 4" descr="C:\Users\Администратор\Desktop\images (2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7818" y="4071942"/>
            <a:ext cx="3476636" cy="241935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285720" y="1571612"/>
            <a:ext cx="45720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Печора - самая большая и мощная река Северного края. Протяженность Печоры -- 1809 км. Основная деятельность предприятия - содержание внутренних водных путей; обеспечение судов путевой и гидрометеорологической информацией; организация технологической связи в бассейне. Осуществляются речные пассажирские перевозки.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900486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rgbClr val="FF0000"/>
                </a:solidFill>
              </a:rPr>
              <a:t>Авиационный транспорт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3074" name="Picture 2" descr="C:\Users\Администратор\Desktop\скачанные файлы (2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929322" y="428604"/>
            <a:ext cx="2824165" cy="22860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5" name="Picture 3" descr="C:\Users\Администратор\Desktop\скачанные файлы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3636" y="3571876"/>
            <a:ext cx="2571768" cy="307183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6" name="Picture 4" descr="C:\Users\Администратор\Desktop\скачанные файлы (3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1538" y="4429132"/>
            <a:ext cx="3286148" cy="224314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214282" y="1500174"/>
            <a:ext cx="578647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нашем городе находится аэропорт «Печора» класса «Г», связывающий город со столицей республики, и осуществляющий рейсы вертолетами с удаленными населенными пунктами Приуральское, </a:t>
            </a:r>
            <a:r>
              <a:rPr lang="ru-RU" dirty="0" err="1" smtClean="0"/>
              <a:t>Усть</a:t>
            </a:r>
            <a:r>
              <a:rPr lang="ru-RU" dirty="0" smtClean="0"/>
              <a:t> – </a:t>
            </a:r>
            <a:r>
              <a:rPr lang="ru-RU" dirty="0" err="1" smtClean="0"/>
              <a:t>Цильма</a:t>
            </a:r>
            <a:r>
              <a:rPr lang="ru-RU" dirty="0" smtClean="0"/>
              <a:t>, </a:t>
            </a:r>
            <a:r>
              <a:rPr lang="ru-RU" dirty="0" err="1" smtClean="0"/>
              <a:t>Кипиево</a:t>
            </a:r>
            <a:r>
              <a:rPr lang="ru-RU" dirty="0" smtClean="0"/>
              <a:t>, </a:t>
            </a:r>
            <a:r>
              <a:rPr lang="ru-RU" dirty="0" err="1" smtClean="0"/>
              <a:t>Брыкаланск</a:t>
            </a:r>
            <a:r>
              <a:rPr lang="ru-RU" dirty="0" smtClean="0"/>
              <a:t>, </a:t>
            </a:r>
            <a:r>
              <a:rPr lang="ru-RU" dirty="0" err="1" smtClean="0"/>
              <a:t>Няшабож</a:t>
            </a:r>
            <a:r>
              <a:rPr lang="ru-RU" dirty="0" smtClean="0"/>
              <a:t>. Парк авиационной техники компании состоит из тридцати двух вертолетов Ми-8 различных модификаций (Ми-8МТВ, Ми-8АМТ, Ми-8Т), тридцати трех вертолетов Ми-2 и трёх ВС типа L-410. Выполняются регулярные рейсы по маршруту Сыктывкар – Печора и обратно самолетом L410.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4929222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rgbClr val="FF0000"/>
                </a:solidFill>
              </a:rPr>
              <a:t>Автомобильный транспорт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4098" name="Picture 2" descr="C:\Users\Администратор\Desktop\images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429256" y="785794"/>
            <a:ext cx="3109917" cy="242889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099" name="Picture 3" descr="C:\Users\Администратор\Desktop\images (4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4143380"/>
            <a:ext cx="3214710" cy="242889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101" name="Picture 5" descr="C:\Users\Администратор\Desktop\images (1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80" y="3929066"/>
            <a:ext cx="3357586" cy="250033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500034" y="1714488"/>
            <a:ext cx="478634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Значительную часть внутрирайонных перевозок грузов и пассажиров обеспечивает автомобильный транспорт.  Протяженность автомобильных дорог общего пользования местного значения с твердым покрытием составляет  90,7 км.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86238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rgbClr val="FF0000"/>
                </a:solidFill>
              </a:rPr>
              <a:t>Магистральный транспорт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5124" name="Picture 4" descr="C:\Users\Администратор\Desktop\скачанные файлы (1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572132" y="571480"/>
            <a:ext cx="3286148" cy="18573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125" name="Picture 5" descr="C:\Users\Администратор\Desktop\images (9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74" y="3143248"/>
            <a:ext cx="2424117" cy="321469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126" name="Picture 6" descr="C:\Users\Администратор\Desktop\images (8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85852" y="4643446"/>
            <a:ext cx="3524256" cy="150019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Прямоугольник 11"/>
          <p:cNvSpPr/>
          <p:nvPr/>
        </p:nvSpPr>
        <p:spPr>
          <a:xfrm>
            <a:off x="714348" y="1500174"/>
            <a:ext cx="457200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В системе магистрального транспорта осуществляют деятельность предприятия «Печорское ЛПУ МГ ООО «Газпром </a:t>
            </a:r>
            <a:r>
              <a:rPr lang="ru-RU" sz="1600" dirty="0" err="1" smtClean="0"/>
              <a:t>трансгаз</a:t>
            </a:r>
            <a:r>
              <a:rPr lang="ru-RU" sz="1600" dirty="0" smtClean="0"/>
              <a:t> Ухта», «Северное ЛПУ МГ филиал ООО «Газпром Переработка» и ООО «ЛУКОЙЛ-Коми». Общая протяженность трубопроводов, проходящих по трем районам Республики Коми (Печорскому, </a:t>
            </a:r>
            <a:r>
              <a:rPr lang="ru-RU" sz="1600" dirty="0" err="1" smtClean="0"/>
              <a:t>Вуктыльскому</a:t>
            </a:r>
            <a:r>
              <a:rPr lang="ru-RU" sz="1600" dirty="0" smtClean="0"/>
              <a:t> и </a:t>
            </a:r>
            <a:r>
              <a:rPr lang="ru-RU" sz="1600" dirty="0" err="1" smtClean="0"/>
              <a:t>Сосногорскому</a:t>
            </a:r>
            <a:r>
              <a:rPr lang="ru-RU" sz="1600" dirty="0" smtClean="0"/>
              <a:t>)  составляет 1000 км. По территории Печорского района проходит магистральный нефтепровод «Уса – Ухта», по которому транспортируется нефть .</a:t>
            </a:r>
          </a:p>
          <a:p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6000" b="1" dirty="0" smtClean="0">
                <a:solidFill>
                  <a:srgbClr val="FF0000"/>
                </a:solidFill>
              </a:rPr>
              <a:t>СПАСИБО ЗА </a:t>
            </a:r>
            <a:r>
              <a:rPr lang="ru-RU" sz="6000" b="1" smtClean="0">
                <a:solidFill>
                  <a:srgbClr val="FF0000"/>
                </a:solidFill>
              </a:rPr>
              <a:t>ВНИМАНИЕ!</a:t>
            </a:r>
            <a:endParaRPr lang="ru-RU" sz="6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358</Words>
  <Application>Microsoft Office PowerPoint</Application>
  <PresentationFormat>Экран (4:3)</PresentationFormat>
  <Paragraphs>36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Проект  «ЭКОНОМИКА РОДНОГО КРАЯ»</vt:lpstr>
      <vt:lpstr>Промышленность МР «Печора»</vt:lpstr>
      <vt:lpstr> Транспорт </vt:lpstr>
      <vt:lpstr> Железнодорожный транспорт </vt:lpstr>
      <vt:lpstr> Водный транспорт </vt:lpstr>
      <vt:lpstr> Авиационный транспорт </vt:lpstr>
      <vt:lpstr> Автомобильный транспорт </vt:lpstr>
      <vt:lpstr> Магистральный транспорт </vt:lpstr>
      <vt:lpstr>        СПАСИБО ЗА ВНИМАНИЕ!</vt:lpstr>
    </vt:vector>
  </TitlesOfParts>
  <Company>XTreme.ws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«ЭКОНОМИКА РОДНОГО КРАЯ»</dc:title>
  <dc:creator>XTreme.ws</dc:creator>
  <cp:lastModifiedBy>Nadegda</cp:lastModifiedBy>
  <cp:revision>16</cp:revision>
  <dcterms:created xsi:type="dcterms:W3CDTF">2015-03-18T12:11:46Z</dcterms:created>
  <dcterms:modified xsi:type="dcterms:W3CDTF">2015-10-07T15:58:22Z</dcterms:modified>
</cp:coreProperties>
</file>