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4" r:id="rId4"/>
    <p:sldId id="265" r:id="rId5"/>
    <p:sldId id="268" r:id="rId6"/>
    <p:sldId id="269" r:id="rId7"/>
    <p:sldId id="270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507288" cy="35747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r>
              <a:rPr lang="ru-RU" sz="1800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1800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sz="1800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pPr marL="1074738" lvl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Старшая группа №3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Воспитатели: Затонская З. 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Воронина Е.А.</a:t>
            </a:r>
          </a:p>
          <a:p>
            <a:pPr marL="1074738" lvl="1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Муз. руководитель: Попов С.В.</a:t>
            </a:r>
          </a:p>
          <a:p>
            <a:pPr marL="1074738" lvl="1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            </a:t>
            </a:r>
          </a:p>
          <a:p>
            <a:pPr marL="1074738" lvl="1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 2015 г. </a:t>
            </a:r>
          </a:p>
          <a:p>
            <a:pPr marL="1074738" lvl="1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г. Калач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48680"/>
            <a:ext cx="7272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908720"/>
            <a:ext cx="80648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Благотворительный концерт </a:t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70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летию победы</a:t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Калачеевский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дом-интернат </a:t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престарелых и инвалидов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88640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МКДОУ «ЦРР- </a:t>
            </a:r>
            <a:r>
              <a:rPr lang="ru-RU" sz="24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/с №7»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183880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В заключении концерта дети призывают всех жить в мире и поют песню «Шире круг»</a:t>
            </a: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SAM_02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260648"/>
            <a:ext cx="7020272" cy="5265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Воспитатель Елена Алексеевна рассказала о Великой Отечественной войне длившейся более 4-х лет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SAM_021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88640"/>
            <a:ext cx="7056437" cy="5292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136904" cy="8081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Constantia" pitchFamily="18" charset="0"/>
              </a:rPr>
              <a:t>Алина рассказывает стих о войне</a:t>
            </a:r>
            <a:endParaRPr lang="ru-RU" sz="24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4" name="Рисунок 3" descr="SAM_02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260648"/>
            <a:ext cx="720080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5877272"/>
            <a:ext cx="7715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algn="ctr"/>
            <a:r>
              <a:rPr lang="ru-RU" sz="2400" dirty="0" smtClean="0">
                <a:latin typeface="Constantia" pitchFamily="18" charset="0"/>
                <a:cs typeface="Times New Roman" pitchFamily="18" charset="0"/>
              </a:rPr>
              <a:t>Если Армия сильна – непобедима и Страна</a:t>
            </a:r>
            <a:endParaRPr lang="ru-RU" sz="2400" dirty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M_02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188640"/>
            <a:ext cx="7596336" cy="5697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5589240"/>
            <a:ext cx="771530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Песня 5 минут тишины « О погибших солдатах»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исполняет Воронин Александр</a:t>
            </a:r>
          </a:p>
        </p:txBody>
      </p:sp>
      <p:pic>
        <p:nvPicPr>
          <p:cNvPr id="6" name="Рисунок 5" descr="SAM_02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188640"/>
            <a:ext cx="7236296" cy="5427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021288"/>
            <a:ext cx="807249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поют песню «Принимаю я парад»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AM_02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188640"/>
            <a:ext cx="7596336" cy="5697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5733256"/>
            <a:ext cx="807249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рассказывает о том сколько солдат не вернулось с поля боя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AM_02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260648"/>
            <a:ext cx="7452320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5805264"/>
            <a:ext cx="8183880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исполняет песню «Во широком поле» </a:t>
            </a:r>
            <a:endParaRPr lang="ru-RU" sz="2400" b="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SAM_02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260648"/>
            <a:ext cx="7236296" cy="5427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183880" cy="877848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Дедушка – Александр Семенович со своей внучкой исполняет песню «Победная»</a:t>
            </a:r>
            <a:endParaRPr lang="ru-RU" sz="2000" dirty="0"/>
          </a:p>
        </p:txBody>
      </p:sp>
      <p:pic>
        <p:nvPicPr>
          <p:cNvPr id="5" name="Рисунок 4" descr="SAM_02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260648"/>
            <a:ext cx="7260299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477</TotalTime>
  <Words>103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Благотворительный концерт  к 70–ти летию победы  в Калачеевский дом-интернат  для престарелых и инвалидов</vt:lpstr>
      <vt:lpstr>Воспитатель Елена Алексеевна рассказала о Великой Отечественной войне длившейся более 4-х лет</vt:lpstr>
      <vt:lpstr>Алина рассказывает стих о войне</vt:lpstr>
      <vt:lpstr>Слайд 4</vt:lpstr>
      <vt:lpstr>Слайд 5</vt:lpstr>
      <vt:lpstr>Слайд 6</vt:lpstr>
      <vt:lpstr>Слайд 7</vt:lpstr>
      <vt:lpstr>Воспитатель исполняет песню «Во широком поле» </vt:lpstr>
      <vt:lpstr>Дедушка – Александр Семенович со своей внучкой исполняет песню «Победная»</vt:lpstr>
      <vt:lpstr>В заключении концерта дети призывают всех жить в мире и поют песню «Шире круг»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краеведческий музей</dc:title>
  <dc:creator>Мария</dc:creator>
  <cp:lastModifiedBy>Мария</cp:lastModifiedBy>
  <cp:revision>69</cp:revision>
  <dcterms:modified xsi:type="dcterms:W3CDTF">2015-10-07T19:10:19Z</dcterms:modified>
</cp:coreProperties>
</file>