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2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3B75-9DA7-4979-A81E-0BB02F160B19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07.10.2015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94C7-1297-4D99-9F03-B545EA1DEE49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481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3B75-9DA7-4979-A81E-0BB02F160B19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07.10.2015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94C7-1297-4D99-9F03-B545EA1DEE49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982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3B75-9DA7-4979-A81E-0BB02F160B19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07.10.2015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94C7-1297-4D99-9F03-B545EA1DEE49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287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3B75-9DA7-4979-A81E-0BB02F160B19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07.10.2015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94C7-1297-4D99-9F03-B545EA1DEE49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734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3B75-9DA7-4979-A81E-0BB02F160B19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07.10.2015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94C7-1297-4D99-9F03-B545EA1DEE49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885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3B75-9DA7-4979-A81E-0BB02F160B19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07.10.2015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94C7-1297-4D99-9F03-B545EA1DEE49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345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3B75-9DA7-4979-A81E-0BB02F160B19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07.10.2015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94C7-1297-4D99-9F03-B545EA1DEE49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348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3B75-9DA7-4979-A81E-0BB02F160B19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07.10.2015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94C7-1297-4D99-9F03-B545EA1DEE49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591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3B75-9DA7-4979-A81E-0BB02F160B19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07.10.2015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94C7-1297-4D99-9F03-B545EA1DEE49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378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3B75-9DA7-4979-A81E-0BB02F160B19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07.10.2015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94C7-1297-4D99-9F03-B545EA1DEE49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162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3B75-9DA7-4979-A81E-0BB02F160B19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07.10.2015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94C7-1297-4D99-9F03-B545EA1DEE49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327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03B75-9DA7-4979-A81E-0BB02F160B19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07.10.2015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394C7-1297-4D99-9F03-B545EA1DEE49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4557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38128" y="289720"/>
            <a:ext cx="316835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</a:rPr>
              <a:t>Динозавры делятся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4626" y="1236068"/>
            <a:ext cx="3744416" cy="6419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</a:rPr>
              <a:t>растительноядные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16971" y="1249549"/>
            <a:ext cx="3024336" cy="6402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</a:rPr>
              <a:t>хищные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3073" y="2852936"/>
            <a:ext cx="3854871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prstClr val="white"/>
                </a:solidFill>
              </a:rPr>
              <a:t>Длинная шея, мелкие зубы, толстая бугристая кожа, костяной воротник, костяные щиты, передвижение на четырех ногах.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94485" y="2852936"/>
            <a:ext cx="3737955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white"/>
                </a:solidFill>
              </a:rPr>
              <a:t>Длинные острые зубы, сильные когти, массивная челюсть, передвижение на двух или четырех ногах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5652120" y="908720"/>
            <a:ext cx="432048" cy="340829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7" idx="2"/>
          </p:cNvCxnSpPr>
          <p:nvPr/>
        </p:nvCxnSpPr>
        <p:spPr>
          <a:xfrm>
            <a:off x="6529139" y="1889820"/>
            <a:ext cx="0" cy="963116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3038128" y="908720"/>
            <a:ext cx="741784" cy="327348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038128" y="1891519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1907704" y="1889820"/>
            <a:ext cx="0" cy="891108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7" idx="2"/>
          </p:cNvCxnSpPr>
          <p:nvPr/>
        </p:nvCxnSpPr>
        <p:spPr>
          <a:xfrm flipV="1">
            <a:off x="6084168" y="1889820"/>
            <a:ext cx="444971" cy="16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999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rmen\Desktop\мама\фото\DSC054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46348">
            <a:off x="251520" y="3212976"/>
            <a:ext cx="4426024" cy="3319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rmen\Desktop\мама\фото\DSC054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04989">
            <a:off x="4999471" y="3090918"/>
            <a:ext cx="3675740" cy="3563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rmen\Desktop\мама\фото\DSC054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3509">
            <a:off x="179258" y="159940"/>
            <a:ext cx="4370354" cy="3293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rmen\Desktop\мама\фото\DSC0544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2035">
            <a:off x="5027554" y="350326"/>
            <a:ext cx="3884224" cy="286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5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99592" y="116632"/>
            <a:ext cx="7125113" cy="924475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sz="6000" dirty="0" smtClean="0"/>
              <a:t> </a:t>
            </a:r>
            <a:br>
              <a:rPr lang="ru-RU" sz="6000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dirty="0" smtClean="0"/>
              <a:t>Спасибо    </a:t>
            </a:r>
            <a:br>
              <a:rPr lang="ru-RU" sz="5400" dirty="0" smtClean="0"/>
            </a:br>
            <a:r>
              <a:rPr lang="ru-RU" sz="5400" dirty="0" smtClean="0"/>
              <a:t>за внимание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</a:t>
            </a:r>
            <a:r>
              <a:rPr lang="ru-RU" sz="6000" dirty="0" smtClean="0"/>
              <a:t>за </a:t>
            </a:r>
            <a:br>
              <a:rPr lang="ru-RU" sz="6000" dirty="0" smtClean="0"/>
            </a:br>
            <a:r>
              <a:rPr lang="ru-RU" sz="6000" dirty="0"/>
              <a:t/>
            </a:r>
            <a:br>
              <a:rPr lang="ru-RU" sz="6000" dirty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/>
              <a:t> </a:t>
            </a:r>
            <a:r>
              <a:rPr lang="ru-RU" sz="6000" dirty="0" smtClean="0"/>
              <a:t> </a:t>
            </a:r>
            <a:br>
              <a:rPr lang="ru-RU" sz="6000" dirty="0" smtClean="0"/>
            </a:br>
            <a:r>
              <a:rPr lang="ru-RU" sz="6000" dirty="0" smtClean="0"/>
              <a:t> </a:t>
            </a:r>
            <a:endParaRPr lang="ru-RU" sz="6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88840"/>
            <a:ext cx="5753100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077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0001" y="1886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2052" name="Picture 4" descr="http://mathajakarta.canalblog.com/images/diplodoc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27" y="248843"/>
            <a:ext cx="3498677" cy="274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copypast.ru/uploads/posts/thumbs/1222900603_image0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465796"/>
            <a:ext cx="2304256" cy="329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2912693"/>
            <a:ext cx="4447124" cy="504055"/>
          </a:xfrm>
        </p:spPr>
        <p:txBody>
          <a:bodyPr/>
          <a:lstStyle/>
          <a:p>
            <a:r>
              <a:rPr lang="ru-RU" sz="1800" dirty="0" smtClean="0"/>
              <a:t>Диплодок</a:t>
            </a:r>
            <a:endParaRPr lang="ru-RU" sz="1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83424" y="6388258"/>
            <a:ext cx="15905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Брахиозавр</a:t>
            </a:r>
            <a:endParaRPr lang="ru-RU" dirty="0"/>
          </a:p>
        </p:txBody>
      </p:sp>
      <p:pic>
        <p:nvPicPr>
          <p:cNvPr id="2056" name="Picture 8" descr="http://www.linternaute.com/science/biologie/diaporamas/05/dinosaures/images/stegosauru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67335"/>
            <a:ext cx="4752528" cy="316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283968" y="3443062"/>
            <a:ext cx="1388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Стегозавр</a:t>
            </a:r>
            <a:endParaRPr lang="ru-RU" dirty="0"/>
          </a:p>
        </p:txBody>
      </p:sp>
      <p:pic>
        <p:nvPicPr>
          <p:cNvPr id="2058" name="Picture 10" descr="http://gorod.tomsk.ru/uploads/42374/1261489279/2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00" y="3435688"/>
            <a:ext cx="4175167" cy="280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027861" y="6236308"/>
            <a:ext cx="1712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Т</a:t>
            </a:r>
            <a:r>
              <a:rPr lang="ru-RU" dirty="0" smtClean="0"/>
              <a:t>рицератопс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078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s301214.userapi.com/u163961037/-6/x_bd13e1c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78" y="116632"/>
            <a:ext cx="4069382" cy="3481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2578" y="3225268"/>
            <a:ext cx="1585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Тиранозавр</a:t>
            </a:r>
            <a:endParaRPr lang="ru-RU" dirty="0"/>
          </a:p>
        </p:txBody>
      </p:sp>
      <p:pic>
        <p:nvPicPr>
          <p:cNvPr id="3076" name="Picture 4" descr="http://qhhq.ru/images/2011-12-18/pizanozavr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4003"/>
            <a:ext cx="4248472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dinozavry2008.narod.ru/deinonychus0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78" y="3861048"/>
            <a:ext cx="4069382" cy="2924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456356" y="6402089"/>
            <a:ext cx="1359668" cy="369332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r>
              <a:rPr lang="ru-RU" dirty="0"/>
              <a:t>Дейноних</a:t>
            </a:r>
          </a:p>
        </p:txBody>
      </p:sp>
      <p:pic>
        <p:nvPicPr>
          <p:cNvPr id="3082" name="Picture 10" descr="http://img0.liveinternet.ru/images/attach/b/0/20/216/20216748_velocirapto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53295"/>
            <a:ext cx="4323737" cy="3418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580112" y="6402089"/>
            <a:ext cx="1959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Велоцераптор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578202" y="2890345"/>
            <a:ext cx="1563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Компсогнат</a:t>
            </a:r>
          </a:p>
        </p:txBody>
      </p:sp>
    </p:spTree>
    <p:extLst>
      <p:ext uri="{BB962C8B-B14F-4D97-AF65-F5344CB8AC3E}">
        <p14:creationId xmlns:p14="http://schemas.microsoft.com/office/powerpoint/2010/main" val="7230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116633"/>
            <a:ext cx="7125113" cy="648072"/>
          </a:xfrm>
        </p:spPr>
        <p:txBody>
          <a:bodyPr/>
          <a:lstStyle/>
          <a:p>
            <a:r>
              <a:rPr lang="ru-RU" dirty="0" smtClean="0"/>
              <a:t>Основные группы динозавров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7504" y="2204864"/>
            <a:ext cx="4284476" cy="7200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</a:t>
            </a:r>
            <a:r>
              <a:rPr lang="ru-RU" dirty="0" err="1" smtClean="0"/>
              <a:t>заурихиа</a:t>
            </a:r>
            <a:r>
              <a:rPr lang="ru-RU" dirty="0" smtClean="0"/>
              <a:t>», что означает «ящеротазовые»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44008" y="2204865"/>
            <a:ext cx="417646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</a:t>
            </a:r>
            <a:r>
              <a:rPr lang="ru-RU" dirty="0" err="1" smtClean="0"/>
              <a:t>орнитихиа</a:t>
            </a:r>
            <a:r>
              <a:rPr lang="ru-RU" dirty="0" smtClean="0"/>
              <a:t>», что означает «птицетазовые»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15616" y="836712"/>
            <a:ext cx="655272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Особенностями строения бедренных костей делят динозавров на две большие группы</a:t>
            </a:r>
            <a:endParaRPr lang="ru-RU" dirty="0"/>
          </a:p>
        </p:txBody>
      </p:sp>
      <p:pic>
        <p:nvPicPr>
          <p:cNvPr id="3076" name="Picture 4" descr="http://kater-lab.narod2.ru/klassifikatsiya_dinozavrov/i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068960"/>
            <a:ext cx="5112568" cy="362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Прямая со стрелкой 13"/>
          <p:cNvCxnSpPr>
            <a:endCxn id="6" idx="0"/>
          </p:cNvCxnSpPr>
          <p:nvPr/>
        </p:nvCxnSpPr>
        <p:spPr>
          <a:xfrm flipH="1">
            <a:off x="2249742" y="1556792"/>
            <a:ext cx="954106" cy="648072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940152" y="1556792"/>
            <a:ext cx="1008112" cy="648866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067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38" y="2968625"/>
            <a:ext cx="7121525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 descr="http://www.dinozavr-vernis.com/upload/jashherotazovye/foto/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0" y="1412776"/>
            <a:ext cx="388843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01835" y="3140968"/>
            <a:ext cx="1430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Торвозавр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11238" y="66339"/>
            <a:ext cx="2534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Ящеротазовые</a:t>
            </a:r>
            <a:endParaRPr lang="ru-RU" sz="2400" dirty="0"/>
          </a:p>
        </p:txBody>
      </p:sp>
      <p:pic>
        <p:nvPicPr>
          <p:cNvPr id="4105" name="Picture 9" descr="http://www.dinozavro.ru/melovoy/images/abelisauru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04" y="4326979"/>
            <a:ext cx="3669307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18936" y="6165304"/>
            <a:ext cx="1452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Абелизавр</a:t>
            </a:r>
            <a:endParaRPr lang="ru-RU" dirty="0"/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5508104" y="200269"/>
            <a:ext cx="3384376" cy="348411"/>
          </a:xfrm>
        </p:spPr>
        <p:txBody>
          <a:bodyPr/>
          <a:lstStyle/>
          <a:p>
            <a:r>
              <a:rPr lang="ru-RU" sz="2400" dirty="0" smtClean="0"/>
              <a:t>Птицетазовые</a:t>
            </a:r>
            <a:endParaRPr lang="ru-RU" sz="2400" dirty="0"/>
          </a:p>
        </p:txBody>
      </p:sp>
      <p:pic>
        <p:nvPicPr>
          <p:cNvPr id="14" name="Picture 2" descr="http://www.podkat.ru/uploads/posts/thumbs/1204546197_64408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764704"/>
            <a:ext cx="3678529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444208" y="3209285"/>
            <a:ext cx="1433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игуанодон</a:t>
            </a:r>
          </a:p>
        </p:txBody>
      </p:sp>
      <p:pic>
        <p:nvPicPr>
          <p:cNvPr id="4111" name="Picture 15" descr="http://www.dinozavr.info/galery/scutellosaurus0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026" y="3898007"/>
            <a:ext cx="3677945" cy="245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394516" y="6336754"/>
            <a:ext cx="1483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фаброзавр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048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71600" y="116632"/>
            <a:ext cx="6192688" cy="360039"/>
          </a:xfrm>
        </p:spPr>
        <p:txBody>
          <a:bodyPr/>
          <a:lstStyle/>
          <a:p>
            <a:pPr algn="ctr"/>
            <a:r>
              <a:rPr lang="ru-RU" sz="2400" dirty="0" smtClean="0"/>
              <a:t>     Версии исчезновения динозавров</a:t>
            </a:r>
            <a:endParaRPr lang="ru-RU" sz="2400" dirty="0"/>
          </a:p>
        </p:txBody>
      </p:sp>
      <p:pic>
        <p:nvPicPr>
          <p:cNvPr id="4100" name="Picture 4" descr="http://www.artscroll.ru/Images/2008/d/David%20Hardy/000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8680"/>
            <a:ext cx="3312368" cy="4467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374.ru/images/2007-11/07/51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51731"/>
            <a:ext cx="511765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14002" y="5157192"/>
            <a:ext cx="3305869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Возможно, на планету обрушился огромный метеорит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30526" y="4102249"/>
            <a:ext cx="3672408" cy="5508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 dirty="0">
                <a:solidFill>
                  <a:schemeClr val="accent6">
                    <a:lumMod val="75000"/>
                  </a:schemeClr>
                </a:solidFill>
              </a:rPr>
              <a:t>Другая версия – вулканы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60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edia.nn.ru/data/ufiles/4/56/22/562230.dinosaurs2-1024x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604048" cy="345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vuzm.ru/wp-content/uploads/2012/07/antyfreeze-din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84784"/>
            <a:ext cx="403244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5025727" y="4869160"/>
            <a:ext cx="4032448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 dirty="0">
                <a:solidFill>
                  <a:schemeClr val="accent6">
                    <a:lumMod val="75000"/>
                  </a:schemeClr>
                </a:solidFill>
              </a:rPr>
              <a:t>Ещѐ одна версия – это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холод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7504" y="3717032"/>
            <a:ext cx="4464496" cy="9144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 dirty="0">
                <a:solidFill>
                  <a:schemeClr val="accent6">
                    <a:lumMod val="75000"/>
                  </a:schemeClr>
                </a:solidFill>
              </a:rPr>
              <a:t>Одна из версий – эпидемия или вирус, поразившие обитателей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i="1" dirty="0">
                <a:solidFill>
                  <a:schemeClr val="accent6">
                    <a:lumMod val="75000"/>
                  </a:schemeClr>
                </a:solidFill>
              </a:rPr>
              <a:t>планеты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32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ages.nationalgeographic.com/wpf/media-live/photos/000/009/cache/dinosaur-eggs_924_600x4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412845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35730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Окаменевшая кладка яиц динозавров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3491880" y="2780928"/>
            <a:ext cx="5400600" cy="3888432"/>
          </a:xfrm>
          <a:prstGeom prst="ellips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Кладки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яиц динозавров уничтожали млекопитающие – они их просто съедали! Маленькие и пронырливые, первые млекопитающие обитали в норах, а потому были лучше защищены от холода. Ну а пищей для них могли стать яйца динозавров.</a:t>
            </a:r>
          </a:p>
        </p:txBody>
      </p:sp>
    </p:spTree>
    <p:extLst>
      <p:ext uri="{BB962C8B-B14F-4D97-AF65-F5344CB8AC3E}">
        <p14:creationId xmlns:p14="http://schemas.microsoft.com/office/powerpoint/2010/main" val="150517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3"/>
            <a:ext cx="7955043" cy="432048"/>
          </a:xfrm>
        </p:spPr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528" y="736737"/>
            <a:ext cx="856895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Ученые не пришли к единому мнению о гибели динозавров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8042" y="1412776"/>
            <a:ext cx="8564438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Исчезновение динозавров продолжалось на протяжении нескольких лет, было постепенным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3708" y="2276872"/>
            <a:ext cx="8588771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В результате движения материков происходит постепенное изменение климата и увеличение вулканической активности</a:t>
            </a:r>
            <a:r>
              <a:rPr lang="ru-RU" dirty="0"/>
              <a:t>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3708" y="3140968"/>
            <a:ext cx="8588772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 результате эволюции появляются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цветковые растения и мелкие хищники. Земля меняет свой облик, меняется растительный и животный мир. На смену динозавров приходят более приспособленные к новым условиям жизни животные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1261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227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Summer</vt:lpstr>
      <vt:lpstr>Презентация PowerPoint</vt:lpstr>
      <vt:lpstr>Диплодок</vt:lpstr>
      <vt:lpstr>Презентация PowerPoint</vt:lpstr>
      <vt:lpstr>Основные группы динозавров</vt:lpstr>
      <vt:lpstr>Птицетазовые</vt:lpstr>
      <vt:lpstr>     Версии исчезновения динозавров</vt:lpstr>
      <vt:lpstr>Презентация PowerPoint</vt:lpstr>
      <vt:lpstr>Презентация PowerPoint</vt:lpstr>
      <vt:lpstr>Выводы:</vt:lpstr>
      <vt:lpstr>Презентация PowerPoint</vt:lpstr>
      <vt:lpstr>                  Спасибо     за внимание                  за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Armen</dc:creator>
  <cp:lastModifiedBy>midnight</cp:lastModifiedBy>
  <cp:revision>12</cp:revision>
  <dcterms:created xsi:type="dcterms:W3CDTF">2013-02-06T17:28:03Z</dcterms:created>
  <dcterms:modified xsi:type="dcterms:W3CDTF">2015-10-07T19:04:03Z</dcterms:modified>
</cp:coreProperties>
</file>