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70" r:id="rId4"/>
    <p:sldId id="257" r:id="rId5"/>
    <p:sldId id="258" r:id="rId6"/>
    <p:sldId id="259" r:id="rId7"/>
    <p:sldId id="268" r:id="rId8"/>
    <p:sldId id="260" r:id="rId9"/>
    <p:sldId id="263" r:id="rId10"/>
    <p:sldId id="261" r:id="rId11"/>
    <p:sldId id="272" r:id="rId12"/>
    <p:sldId id="276" r:id="rId13"/>
    <p:sldId id="275" r:id="rId14"/>
    <p:sldId id="274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13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66544" y="935082"/>
            <a:ext cx="6679796" cy="2862322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                                                                  </a:t>
            </a:r>
            <a:endParaRPr lang="ru-RU" sz="12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5104" y="1033272"/>
            <a:ext cx="66934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Проект: </a:t>
            </a:r>
          </a:p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 здоровьем в детский сад!»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81276" y="2348210"/>
            <a:ext cx="61055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Monotype Corsiva" pitchFamily="66" charset="0"/>
              </a:rPr>
              <a:t>«</a:t>
            </a:r>
            <a:r>
              <a:rPr lang="ru-RU" sz="2400" b="1" dirty="0" smtClean="0">
                <a:latin typeface="Monotype Corsiva" pitchFamily="66" charset="0"/>
              </a:rPr>
              <a:t>Использование современного физкультурного оборудования в ДОУ»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4776" y="3071813"/>
            <a:ext cx="2809875" cy="2533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</p:spPr>
      </p:pic>
      <p:sp>
        <p:nvSpPr>
          <p:cNvPr id="10" name="Прямоугольник 9"/>
          <p:cNvSpPr/>
          <p:nvPr/>
        </p:nvSpPr>
        <p:spPr>
          <a:xfrm>
            <a:off x="285750" y="2085974"/>
            <a:ext cx="3038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Скачать: Обучающее виде - Степ - аэробика (2005) DVDRip. Vip-file.com - 13 Декабря 2013 - Blog - Wituclu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8686" y="3114676"/>
            <a:ext cx="2814664" cy="2447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"/>
            <a:ext cx="9144000" cy="685961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56096" y="935082"/>
            <a:ext cx="6840229" cy="3693319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ероприятия оказывают положительную динамику на состояние здоровья и физическую подготовленность детей,  так же увеличился интерес к занятиям по физической культуре. Отмечается повышение заинтересованности родителей в совместной деятельности с детьми. снижение уровня заболеваемости.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200" dirty="0" smtClean="0"/>
          </a:p>
          <a:p>
            <a:pPr lvl="0"/>
            <a:endParaRPr lang="ru-RU" sz="1200" dirty="0" smtClean="0"/>
          </a:p>
          <a:p>
            <a:endParaRPr lang="ru-RU" sz="12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8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9100" y="1114425"/>
            <a:ext cx="85725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Литература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Крючек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Е.С. Аэробика. Содержание и методика проведения оздоровительных занятий: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Учебно-метод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пос. - М.: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Терра-Спорт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Олимпия Пресс,2001. - 64 с.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Кудра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Т.А. Аэробика и здоровый образ жизни: Учеб.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пос.-Владивосток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МГУ им. адмирала Г.И.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Невельского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2001.- 120 с.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Лисицкая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Т.С., Сиднева Л.В. Аэробика. В 2 т. Т.1 Теория и методика.- М.: Федерация аэробики России. 2002. - 232 с.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Овчинникова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Т.С.,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Потапчук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А.А. Двигательный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игротренинг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для дошкольников. - СПб.: Речь, 2002.- 176 с.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Попова Е.Г.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упражнения в гимнастике. - М.: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Терра-Спорт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2000. - 72 с.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Теория и методика физического воспитания /Под общ. ред. Л.П. Матвеева и А.Д. Новикова. - М.: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ФиС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1976.Т. 1, с. 85. </a:t>
            </a:r>
          </a:p>
          <a:p>
            <a:pPr marL="228600" indent="-228600">
              <a:buAutoNum type="arabicPeriod"/>
            </a:pPr>
            <a:endParaRPr lang="ru-RU" sz="1200" dirty="0" smtClean="0"/>
          </a:p>
        </p:txBody>
      </p:sp>
    </p:spTree>
    <p:extLst>
      <p:ext uri="{BB962C8B-B14F-4D97-AF65-F5344CB8AC3E}">
        <p14:creationId xmlns:p14="http://schemas.microsoft.com/office/powerpoint/2010/main" val="10218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9100" y="1114425"/>
            <a:ext cx="85725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 «За здоровьем в детский сад» предусматривает  формирование у детей и их родителей  представлений о здоровом образе жизни и о здоровье, как о самой главной ценности в жизни человека, развитие представлений о важности двигательной культуры. 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раскрывает различные формы взаимодействия ДОУ с семьей по формированию потребности воспитанников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Предполагается активное участие родителей и их детей, педагогов. Проект может быть полезен как для инструкторов по физической культуре, так  для родителей, и для воспитателей. </a:t>
            </a:r>
          </a:p>
        </p:txBody>
      </p:sp>
    </p:spTree>
    <p:extLst>
      <p:ext uri="{BB962C8B-B14F-4D97-AF65-F5344CB8AC3E}">
        <p14:creationId xmlns:p14="http://schemas.microsoft.com/office/powerpoint/2010/main" val="299040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9100" y="1114425"/>
            <a:ext cx="8572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marL="228600" indent="-228600">
              <a:buAutoNum type="arabicPeriod"/>
            </a:pPr>
            <a:endParaRPr lang="ru-RU" sz="12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485" y="9966"/>
            <a:ext cx="4076344" cy="2596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263" y="2727444"/>
            <a:ext cx="4389247" cy="3057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2727444"/>
            <a:ext cx="4139252" cy="3057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71939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9100" y="1114425"/>
            <a:ext cx="8572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marL="228600" indent="-228600">
              <a:buAutoNum type="arabicPeriod"/>
            </a:pPr>
            <a:endParaRPr lang="ru-RU" sz="12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967853"/>
            <a:ext cx="4320080" cy="2662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Right"/>
            <a:lightRig rig="threePt" dir="t"/>
          </a:scene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780" y="1002589"/>
            <a:ext cx="4397995" cy="2627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3" y="3852452"/>
            <a:ext cx="4578110" cy="2839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252" y="3852452"/>
            <a:ext cx="4271748" cy="2839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8261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73858" y="609400"/>
            <a:ext cx="7796284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Содержание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Тип проекта…………………….3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Актуальность…………………..4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Цели и задачи………..…………5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Содержание проекта……….….6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Этапы реализации проекта….8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План реализации проекта……9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Ожидаемые результаты……….10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Литература …………………….11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Приложение 1              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Приложение 2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Приложение 3 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Приложение 4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Приложение 6</a:t>
            </a:r>
          </a:p>
          <a:p>
            <a:pPr marL="457200" indent="-457200" algn="ctr">
              <a:buAutoNum type="arabicPeriod"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457200" indent="-457200" algn="ctr">
              <a:buAutoNum type="arabicPeriod"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457200" indent="-457200" algn="ctr">
              <a:buAutoNum type="arabicPeriod"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18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6345" cy="685387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86686" y="2198179"/>
            <a:ext cx="429092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3180" y="935082"/>
            <a:ext cx="184731" cy="707886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>
            <a:spAutoFit/>
          </a:bodyPr>
          <a:lstStyle/>
          <a:p>
            <a:endParaRPr lang="ru-RU" sz="40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933575" y="2465099"/>
            <a:ext cx="68865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500" y="1065162"/>
            <a:ext cx="67437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 - практико-оздоровительный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Длительность проекта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1 учебный  год.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Инструктор физической культуры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Познанская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О.О,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 группы №7,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и дети старшей и подготовительной группы.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Научная новизна: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ипользование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оздоровительных фитнес – технологий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стрейчинг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гимнастика, степ - аэробика). Обучение и оздоровление проходит с легкостью, упражнения остаются в памяти надолго.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значимость: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Аэробика, растяжка, гимнастика приучают ребенка сознательно относиться к своему здоровью, способствуют развитию физических качеств.</a:t>
            </a:r>
          </a:p>
        </p:txBody>
      </p:sp>
    </p:spTree>
    <p:extLst>
      <p:ext uri="{BB962C8B-B14F-4D97-AF65-F5344CB8AC3E}">
        <p14:creationId xmlns:p14="http://schemas.microsoft.com/office/powerpoint/2010/main" val="33072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" y="259307"/>
            <a:ext cx="9136345" cy="659869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86686" y="2198179"/>
            <a:ext cx="429092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3180" y="935082"/>
            <a:ext cx="184731" cy="707886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>
            <a:spAutoFit/>
          </a:bodyPr>
          <a:lstStyle/>
          <a:p>
            <a:endParaRPr lang="ru-RU" sz="40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36478" y="-381829"/>
            <a:ext cx="9007523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Передо мной стоит вопрос о путях совершенствования работы по укреплению и сохранению здоровья и физическому развитию детей. Здоровье человека лишь на 7-8% процентов зависит от здравоохранения, в остальном от образа жизни человека.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же подтолкнуло меня на создание проекта? В первую очередь результаты мониторинга физической подготовленности детей и анкетирование родителей наших воспитанников на тему «Как мы дружим с физкультурой».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хотели определить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родителей 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занятиям физической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и повседневной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жизни, их осведомленность о различных нетрадиционных и современных фитнес технологиях.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Исследование показало, что: смешанная группа №7 (старшая подготовительная группа)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50%  (12 человек)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интересуются спортом, время от времени занимаются в кружках города, отдают детей в спортивные секции.</a:t>
            </a:r>
          </a:p>
          <a:p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30% (7человек) заинтересованы в развитии детей,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 кружки не посещают.</a:t>
            </a:r>
          </a:p>
          <a:p>
            <a:r>
              <a:rPr lang="ru-RU" sz="1600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20% (5 человек) не интересуются новыми направлениями спорта, объясняя нехваткой времени.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поиск участниками образовательного процесса эффективных путей укрепления здоровья ребенка и приобщения воспитанников и их родителей к здоровому образу жизни.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2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38225" y="601708"/>
            <a:ext cx="7962900" cy="577081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у детей представление о здоровье как одной из главных ценностей человеческой жизни.</a:t>
            </a:r>
          </a:p>
          <a:p>
            <a:pPr algn="ctr"/>
            <a:endParaRPr lang="ru-RU" sz="1050" dirty="0" smtClean="0"/>
          </a:p>
          <a:p>
            <a:r>
              <a:rPr lang="ru-RU" sz="1050" b="1" i="1" dirty="0" smtClean="0"/>
              <a:t>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Пополнить базу развивающей двигательно-оздоровительной среды  (мячи фитболы, степ – платформы, гимнастические коврики).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Подобрать расслабляющую музыку для сеансов релаксации (стрейчинга).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потребности в здоровом образе жизни, ответственного отношения к своему здоровью.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Создать условия для сохранения и укрепления здоровья дошкольников.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физические качества (силу, ловкость, гибкость, ориентировка в пространстве, координацию движений, быстроту, равновесие, подвижность), способствовать укреплению мышечной мускулатуры.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Повышать интерес родителей воспитанников  к участию в физкультурно-оздоровительных мероприятиях вместе с детьми.</a:t>
            </a:r>
          </a:p>
          <a:p>
            <a:pPr lvl="0"/>
            <a:endParaRPr lang="ru-RU" sz="1200" dirty="0" smtClean="0"/>
          </a:p>
          <a:p>
            <a:endParaRPr lang="ru-RU" sz="40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FF000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53368" y="924098"/>
            <a:ext cx="32087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53368" y="2172137"/>
            <a:ext cx="30355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143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3773" y="199313"/>
            <a:ext cx="8761863" cy="8340745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Фитбол-гимнастика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это занятие на больших упругих мячах.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Фитбол мяч вибрационное воздействие.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Механическая вибрация активно стимулирует работу всех органов и систем человека. Непрерывная вибрация действует на нервную систему успокаивающе, а прерывистая возбуждающе.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Данные мероприятия позволяют решать следующие задачи: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Степ – платформа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позволяет повысить интенсивность занятий, за счет имитации ходьбы по лестнице. Данные тренировки являются щадящим воздействием на суставы., способствует оздоровлению дыхательной и сердечно – сосудистой системы, повышению выносливости.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стрейчингом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полезны для организма человека, улучшают самочувствие, его внешний вид и здоровье в целом. Регулярные занятия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стрейчинга 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решают многие проблемы.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Подвижность нашего тела зависит от эластичности наших мышц и суставов. Чем более развит и тренирован человек, тем проще ему жить и передвигаться. Упражнения на растяжку снижают травматизм. Это хорошая осанка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 время проведения тренировок решаются следующие задачи: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 двигательных качеств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Обучение основным двигательным действиям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 и совершенствование координации движений и равновесия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Укрепление мышечного корсета, создание навыка правильной осанки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Улучшение функционирования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 дыхательной систем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Нормализация работы нервной системы, стимуляция нервно-психического развития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Улучшение коммуникативной 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эмоциональной-волевой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сферы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Улучшение гибкости мышц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Адаптация организма к физической нагрузки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4000" b="1" dirty="0" smtClean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40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819846"/>
              </p:ext>
            </p:extLst>
          </p:nvPr>
        </p:nvGraphicFramePr>
        <p:xfrm>
          <a:off x="3286126" y="5936775"/>
          <a:ext cx="521599" cy="302099"/>
        </p:xfrm>
        <a:graphic>
          <a:graphicData uri="http://schemas.openxmlformats.org/drawingml/2006/table">
            <a:tbl>
              <a:tblPr/>
              <a:tblGrid>
                <a:gridCol w="521599"/>
              </a:tblGrid>
              <a:tr h="3020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148137" y="3199638"/>
          <a:ext cx="271463" cy="185738"/>
        </p:xfrm>
        <a:graphic>
          <a:graphicData uri="http://schemas.openxmlformats.org/drawingml/2006/table">
            <a:tbl>
              <a:tblPr/>
              <a:tblGrid>
                <a:gridCol w="271463"/>
              </a:tblGrid>
              <a:tr h="185738">
                <a:tc>
                  <a:txBody>
                    <a:bodyPr/>
                    <a:lstStyle/>
                    <a:p>
                      <a:pPr algn="l"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090988" y="3200400"/>
          <a:ext cx="73660" cy="428626"/>
        </p:xfrm>
        <a:graphic>
          <a:graphicData uri="http://schemas.openxmlformats.org/drawingml/2006/table">
            <a:tbl>
              <a:tblPr/>
              <a:tblGrid>
                <a:gridCol w="73660"/>
              </a:tblGrid>
              <a:tr h="428626">
                <a:tc>
                  <a:txBody>
                    <a:bodyPr/>
                    <a:lstStyle/>
                    <a:p>
                      <a:pPr algn="just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3"/>
            <a:ext cx="9144000" cy="685961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0026" y="895349"/>
            <a:ext cx="8315556" cy="892552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latin typeface="TagirCTT" pitchFamily="2" charset="0"/>
                <a:ea typeface="Tahoma" panose="020B0604030504040204" pitchFamily="34" charset="0"/>
                <a:cs typeface="Tahoma" panose="020B0604030504040204" pitchFamily="34" charset="0"/>
              </a:rPr>
              <a:t>Содержание проекта</a:t>
            </a:r>
            <a:endParaRPr lang="ru-RU" sz="1200" dirty="0" smtClean="0"/>
          </a:p>
          <a:p>
            <a:pPr algn="ctr"/>
            <a:endParaRPr lang="ru-RU" sz="40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96282"/>
              </p:ext>
            </p:extLst>
          </p:nvPr>
        </p:nvGraphicFramePr>
        <p:xfrm>
          <a:off x="390525" y="586854"/>
          <a:ext cx="8620125" cy="5232921"/>
        </p:xfrm>
        <a:graphic>
          <a:graphicData uri="http://schemas.openxmlformats.org/drawingml/2006/table">
            <a:tbl>
              <a:tblPr/>
              <a:tblGrid>
                <a:gridCol w="8620125"/>
              </a:tblGrid>
              <a:tr h="5232921">
                <a:tc>
                  <a:txBody>
                    <a:bodyPr/>
                    <a:lstStyle/>
                    <a:p>
                      <a:endParaRPr lang="ru-RU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 занятия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•Занятия проходят 1 раз в неделю. </a:t>
                      </a: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•Длительность занятия 25-30 минут </a:t>
                      </a: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•Оборудование: мячи, коврики, степ - платформы по количеству человек в группе, магнитофон, диски с музыкой </a:t>
                      </a: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</a:t>
                      </a:r>
                      <a:r>
                        <a:rPr lang="ru-RU" sz="1600" b="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Подготовительная часть 10 минут: выполняются упражнения в различных исходных положениях. Выполняются упражнения для всех основных групп мышц, начиная с головы и заканчивая ногами. </a:t>
                      </a: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</a:t>
                      </a:r>
                      <a:r>
                        <a:rPr lang="ru-RU" sz="1600" b="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Основная часть 15 </a:t>
                      </a:r>
                      <a:r>
                        <a:rPr lang="ru-RU" sz="1600" b="0" i="1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минут:выполняется</a:t>
                      </a:r>
                      <a:r>
                        <a:rPr lang="ru-RU" sz="1600" b="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 различных положениях;</a:t>
                      </a: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</a:t>
                      </a:r>
                      <a:r>
                        <a:rPr lang="ru-RU" sz="1600" b="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Заключительная часть 5 минут: выполняются дыхательные упражнения стоя, сидя на мяче, лежа на мяче, на коврике и подвижные игры. </a:t>
                      </a: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занятия можно включать дополнительные пособия, такие как гантели, гимнастические палки, что также разнообразит занятие. </a:t>
                      </a:r>
                    </a:p>
                    <a:p>
                      <a:pPr algn="ctr"/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самое главное это положительные эмоции, радость и удовольствие от занятий. </a:t>
                      </a:r>
                    </a:p>
                    <a:p>
                      <a:pPr 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Разработаны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методики проведения </a:t>
                      </a:r>
                      <a:r>
                        <a:rPr lang="ru-RU" sz="1600" b="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фитбол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гимнастики, степ – аэробики, игрового стрейчинга, сценарии развлечений и праздников.</a:t>
                      </a:r>
                    </a:p>
                    <a:p>
                      <a:pPr algn="ctr"/>
                      <a:endParaRPr lang="ru-RU" sz="16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148137" y="3199638"/>
          <a:ext cx="271463" cy="185738"/>
        </p:xfrm>
        <a:graphic>
          <a:graphicData uri="http://schemas.openxmlformats.org/drawingml/2006/table">
            <a:tbl>
              <a:tblPr/>
              <a:tblGrid>
                <a:gridCol w="271463"/>
              </a:tblGrid>
              <a:tr h="185738">
                <a:tc>
                  <a:txBody>
                    <a:bodyPr/>
                    <a:lstStyle/>
                    <a:p>
                      <a:pPr algn="l"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090988" y="3200400"/>
          <a:ext cx="73660" cy="428626"/>
        </p:xfrm>
        <a:graphic>
          <a:graphicData uri="http://schemas.openxmlformats.org/drawingml/2006/table">
            <a:tbl>
              <a:tblPr/>
              <a:tblGrid>
                <a:gridCol w="73660"/>
              </a:tblGrid>
              <a:tr h="428626">
                <a:tc>
                  <a:txBody>
                    <a:bodyPr/>
                    <a:lstStyle/>
                    <a:p>
                      <a:pPr algn="just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4841" y="921434"/>
            <a:ext cx="8611737" cy="563231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1 этап: Организационно – подготовительный ( сентябрь)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Мониторинг физической подготовленности детей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анкетирование родителей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-ознакомление родителей с результатами мониторинга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изучение литературы, подбор музыки.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этап: Содержательно – целевой (октябрь – май)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составление плана проекта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внедрение нетрадиционных методов и оборудования оздоровления в занятия по физической культуре,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консультирование родителей по нетрадиционным методам и приемам оздоровления детей,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-организация открытого показа деятельности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-реализация системы взаимодействия ДОУ с семьей по пропаганде здорового образа жизни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 этап: Контрольно- аналитический (май)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диагностико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аналитическая оценка эффективности проекта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роведение мониторинга динамики показателей здоровья детей и их ориентации на здоровый образ жизни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просмотр открытого нетрадиционного физкультурного занятия с детьми старшего возраста, познавательного цикла «Африканские приключения»</a:t>
            </a:r>
          </a:p>
          <a:p>
            <a:r>
              <a:rPr lang="ru-RU" sz="1600" b="1" dirty="0" smtClean="0"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</a:p>
          <a:p>
            <a:endParaRPr lang="ru-RU" sz="4000" b="1" dirty="0"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latin typeface="TagirCTT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8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080421"/>
              </p:ext>
            </p:extLst>
          </p:nvPr>
        </p:nvGraphicFramePr>
        <p:xfrm>
          <a:off x="0" y="342901"/>
          <a:ext cx="9048466" cy="6228681"/>
        </p:xfrm>
        <a:graphic>
          <a:graphicData uri="http://schemas.openxmlformats.org/drawingml/2006/table">
            <a:tbl>
              <a:tblPr/>
              <a:tblGrid>
                <a:gridCol w="8079475"/>
                <a:gridCol w="968991"/>
              </a:tblGrid>
              <a:tr h="23154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Методы, мероприятия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Сроки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59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Мониторинг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Ознакомление с результатами мониторинга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анкетирование родителей: 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 мы дружим с физкультурой»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изучение методической литературы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подбор музыки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71755" marR="71755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</a:t>
                      </a:r>
                      <a:endParaRPr lang="ru-RU" sz="9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7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Внедрение нетрадиционных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форм в занятие:</a:t>
                      </a:r>
                      <a:endParaRPr lang="ru-RU" sz="105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Включение элементов релаксации («Журчание воды и инструментальная музыка», пение птиц и музыка, звуки дождя, ветра и др.) в физкультурное занятие.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Познакомить с элементами </a:t>
                      </a:r>
                      <a:r>
                        <a:rPr lang="ru-RU" sz="105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фитбол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аэробики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Консультирование родителей по теме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</a:t>
                      </a: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7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занятия «Веселая </a:t>
                      </a:r>
                      <a:r>
                        <a:rPr lang="ru-RU" sz="105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фитбол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аэробика»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Консультация для родителей «Фитбол – аэробика для детей дошкольного возраста»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>
                          <a:tab pos="457200" algn="l"/>
                        </a:tabLst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Включение элементов релаксации («Журчание воды и инструментальная музыка», пение птиц и музыка, звуки дождя, ветра и др.) в физкультурное занятие.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80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>
                          <a:tab pos="457200" algn="l"/>
                        </a:tabLst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занятия «Веселая </a:t>
                      </a:r>
                      <a:r>
                        <a:rPr lang="ru-RU" sz="105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фитбол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аэробика»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>
                          <a:tab pos="457200" algn="l"/>
                        </a:tabLst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Включение элементов релаксации («Журчание воды и инструментальная музыка», пение птиц и музыка, звуки дождя, ветра и др.) в физкультурное занятие.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декабрь</a:t>
                      </a: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89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>
                          <a:tab pos="457200" algn="l"/>
                        </a:tabLst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занятия «Веселая </a:t>
                      </a:r>
                      <a:r>
                        <a:rPr lang="ru-RU" sz="105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фитбол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аэробика»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>
                          <a:tab pos="457200" algn="l"/>
                        </a:tabLst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Познакомить детей с элементами </a:t>
                      </a:r>
                      <a:r>
                        <a:rPr lang="ru-RU" sz="105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стейчинга</a:t>
                      </a:r>
                      <a:endParaRPr lang="ru-RU" sz="105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>
                          <a:tab pos="457200" algn="l"/>
                        </a:tabLst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Консультирование родителей по теме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январь</a:t>
                      </a: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66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занятий с использованием </a:t>
                      </a:r>
                      <a:r>
                        <a:rPr lang="ru-RU" sz="105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стрейчиногвых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упражнений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>
                          <a:tab pos="457200" algn="l"/>
                        </a:tabLst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занятия «Веселая </a:t>
                      </a:r>
                      <a:r>
                        <a:rPr lang="ru-RU" sz="105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фитбол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аэробика»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899"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просмотр открытого нетрадиционного физкультурного занятия с детьми старшего возраста, познавательного цикла «Африканские приключения» (использование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фитбол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мячей и </a:t>
                      </a:r>
                      <a:r>
                        <a:rPr lang="ru-RU" sz="1050" baseline="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стрейчинговых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упражнений)</a:t>
                      </a:r>
                      <a:endParaRPr lang="ru-RU" sz="105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март</a:t>
                      </a: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15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Познакомить с элементами степ – аэробики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занятия «Веселая степ – аэробика»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Консультация для родителей «Степ – аэробика для детей дошкольного возраста»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апрель</a:t>
                      </a: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89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Контрольный мониторинг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Анализ эффективности </a:t>
                      </a: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Закрепление 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78" marR="228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marL="22878" marR="2287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302981" y="-63788"/>
            <a:ext cx="45380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batDi" charset="-52"/>
                <a:ea typeface="Times New Roman" pitchFamily="18" charset="0"/>
                <a:cs typeface="Times New Roman" pitchFamily="18" charset="0"/>
              </a:rPr>
              <a:t>План реализации проекта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843</TotalTime>
  <Words>1165</Words>
  <Application>Microsoft Office PowerPoint</Application>
  <PresentationFormat>Экран (4:3)</PresentationFormat>
  <Paragraphs>194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ArbatDi</vt:lpstr>
      <vt:lpstr>Arial</vt:lpstr>
      <vt:lpstr>Calibri</vt:lpstr>
      <vt:lpstr>Calibri Light</vt:lpstr>
      <vt:lpstr>Monotype Corsiva</vt:lpstr>
      <vt:lpstr>TagirCTT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Радуга</cp:lastModifiedBy>
  <cp:revision>66</cp:revision>
  <cp:lastPrinted>2015-03-11T10:32:06Z</cp:lastPrinted>
  <dcterms:created xsi:type="dcterms:W3CDTF">2013-11-19T05:52:05Z</dcterms:created>
  <dcterms:modified xsi:type="dcterms:W3CDTF">2015-03-11T10:33:10Z</dcterms:modified>
</cp:coreProperties>
</file>