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302" r:id="rId4"/>
    <p:sldId id="280" r:id="rId5"/>
    <p:sldId id="262" r:id="rId6"/>
    <p:sldId id="265" r:id="rId7"/>
    <p:sldId id="303" r:id="rId8"/>
    <p:sldId id="266" r:id="rId9"/>
    <p:sldId id="268" r:id="rId10"/>
    <p:sldId id="288" r:id="rId11"/>
    <p:sldId id="269" r:id="rId12"/>
    <p:sldId id="297" r:id="rId13"/>
    <p:sldId id="279" r:id="rId14"/>
    <p:sldId id="290" r:id="rId15"/>
    <p:sldId id="291" r:id="rId16"/>
    <p:sldId id="292" r:id="rId17"/>
    <p:sldId id="293" r:id="rId18"/>
    <p:sldId id="294" r:id="rId19"/>
    <p:sldId id="298" r:id="rId20"/>
    <p:sldId id="270" r:id="rId21"/>
    <p:sldId id="271" r:id="rId22"/>
    <p:sldId id="272" r:id="rId23"/>
    <p:sldId id="301" r:id="rId24"/>
    <p:sldId id="273" r:id="rId25"/>
    <p:sldId id="275" r:id="rId26"/>
    <p:sldId id="276" r:id="rId27"/>
    <p:sldId id="277" r:id="rId28"/>
    <p:sldId id="299" r:id="rId29"/>
    <p:sldId id="295" r:id="rId30"/>
    <p:sldId id="296" r:id="rId31"/>
    <p:sldId id="300" r:id="rId32"/>
    <p:sldId id="27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00174"/>
            <a:ext cx="6984776" cy="109436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Муниципальное бюджетное дошкольное учреждение детский сад №12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структурное подразделение «Березка»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143116"/>
            <a:ext cx="7344816" cy="416506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Краткосрочный проект «Волшебная пуговица».</a:t>
            </a: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pPr algn="r"/>
            <a:r>
              <a:rPr lang="ru-RU" b="1" i="1" dirty="0" smtClean="0">
                <a:solidFill>
                  <a:srgbClr val="002060"/>
                </a:solidFill>
              </a:rPr>
              <a:t>Воспитатели: Карманова Г.В. </a:t>
            </a:r>
            <a:r>
              <a:rPr lang="ru-RU" b="1" i="1" dirty="0" err="1" smtClean="0">
                <a:solidFill>
                  <a:srgbClr val="002060"/>
                </a:solidFill>
              </a:rPr>
              <a:t>Таепова</a:t>
            </a:r>
            <a:r>
              <a:rPr lang="ru-RU" b="1" i="1" dirty="0" smtClean="0">
                <a:solidFill>
                  <a:srgbClr val="002060"/>
                </a:solidFill>
              </a:rPr>
              <a:t> Р.Х.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402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25272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Работы родителей: «Массажные коврики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для профилактики плоскостопия».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Проект-пуговицы\IMG_05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67209"/>
            <a:ext cx="3744416" cy="385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Проект-пуговицы\IMG_05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67208"/>
            <a:ext cx="4104456" cy="385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8028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Семья Андрея О. и семья </a:t>
            </a:r>
            <a:r>
              <a:rPr lang="ru-RU" dirty="0" err="1" smtClean="0">
                <a:solidFill>
                  <a:srgbClr val="002060"/>
                </a:solidFill>
              </a:rPr>
              <a:t>Дарины</a:t>
            </a:r>
            <a:r>
              <a:rPr lang="ru-RU" dirty="0" smtClean="0">
                <a:solidFill>
                  <a:srgbClr val="002060"/>
                </a:solidFill>
              </a:rPr>
              <a:t> З.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ДЕТСКИЙ САД1\проект\DSC010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410445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прект\DSC0109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48880"/>
            <a:ext cx="4248472" cy="439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861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Браслеты.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ДЕТСКИЙ САД1\Новая папка (2)\DSC004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4234" y="1857364"/>
            <a:ext cx="4429684" cy="457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ДЕТСКИЙ САД1\Новая папка (2)\DSC004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857364"/>
            <a:ext cx="3714777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1933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овая папка\проект\DSC010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071546"/>
            <a:ext cx="4034146" cy="457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ДЕТСКИЙ САД1\проект\DSC010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643050"/>
            <a:ext cx="403244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560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Дидактическая игра: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«Запомни и повтори»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ДЕТСКИЙ САД1\Новая папка (2)\DSC004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226" y="2492896"/>
            <a:ext cx="4014789" cy="397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ДЕТСКИЙ САД1\Новая папка (2)\DSC00463 —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92896"/>
            <a:ext cx="3528392" cy="198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ДЕТСКИЙ САД1\Новая папка (2)\DSC0046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581128"/>
            <a:ext cx="3528392" cy="188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6521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Дидактическая игра 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«Подбери листья к дереву»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ДЕТСКИЙ САД1\Новая папка (2)\DSC004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785926"/>
            <a:ext cx="396044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1\Desktop\ДЕТСКИЙ САД1\Новая папка (2)\DSC004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101" y="1844824"/>
            <a:ext cx="413588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5861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Пуговичные узоры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ДЕТСКИЙ САД1\Новая папка (2)\DSC004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2132856"/>
            <a:ext cx="432048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ДЕТСКИЙ САД1\Новая папка (2)\DSC004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96044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0543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ДЕТСКИЙ САД1\Новая папка (2)\DSC004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4104456" cy="429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ДЕТСКИЙ САД1\Новая папка (2)\DSC004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642918"/>
            <a:ext cx="410445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5824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ДЕТСКИЙ САД1\Новая папка (2)\DSC004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910275" cy="505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ДЕТСКИЙ САД1\Новая папка (2)\DSC005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410445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7491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«Чудо- дерево».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Проект-пуговицы\IMG_04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396044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Проект-пуговицы\IMG_04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396044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181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3321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Актуальность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428736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	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214422"/>
            <a:ext cx="82868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Мы живем во время стремительных скоростей и высоких технологий. С каждым годом увеличивается количество технических новинок, поражающих своими возможностями. Мир предметов, и без того огромный, пополняется и расширяется. Все это отражается на нашей повседневной жизни – мы уже не обращаем внимания на предметы, которыми пользуемся изо дня в день. А жаль, ведь некоторые из них, порой даже самые обычные, таят в себе много интересного.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61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Образовательная деятельность в режимных моментах 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Лепка «Чудо пуговки»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прект\DSC011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1772816"/>
            <a:ext cx="388843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прект\DSC011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36812"/>
            <a:ext cx="388843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1\Desktop\прект\DSC011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3888432" cy="236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378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-пуговицы\IMG_04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49694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914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Художественно-эстетическое развитие. Рисование на тему: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«Такие разные пуговицы»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Проект-пуговицы\IMG_04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000240"/>
            <a:ext cx="4248472" cy="425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прект\DSC011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000240"/>
            <a:ext cx="3931332" cy="425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4926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прект\DSC011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367240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прект\DSC011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1357298"/>
            <a:ext cx="4320481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прект\DSC011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437112"/>
            <a:ext cx="4392488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5300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41784"/>
            <a:ext cx="8858280" cy="165845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Образовательная деятельность в режимных моментах «Художественно – эстетическое  развитие»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Аппликация :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«Рыбки в аквариуме».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Проект-пуговицы\IMG_04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4248472" cy="416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Проект-пуговицы\IMG_04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4104456" cy="408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7077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Художественно-эстетическое развитие . Лепка на тему:« Вот поезд наш мчится,  колеса стучат»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Picture 2" descr="C:\Users\1\Desktop\Новая папка\проект\DSC010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500306"/>
            <a:ext cx="4286280" cy="416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прект\DSC011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500306"/>
            <a:ext cx="432127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7471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3506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</a:rPr>
              <a:t>Заключительный этап – трансляция проекта</a:t>
            </a:r>
            <a:endParaRPr lang="ru-RU" sz="28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	Фотовыставка </a:t>
            </a:r>
            <a:r>
              <a:rPr lang="ru-RU" sz="2400" dirty="0">
                <a:solidFill>
                  <a:srgbClr val="002060"/>
                </a:solidFill>
              </a:rPr>
              <a:t>режимных моментов в ходе проведения проекта.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	Смотр </a:t>
            </a:r>
            <a:r>
              <a:rPr lang="ru-RU" sz="2400" dirty="0">
                <a:solidFill>
                  <a:srgbClr val="002060"/>
                </a:solidFill>
              </a:rPr>
              <a:t>массажных ковриков.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	Оформление </a:t>
            </a:r>
            <a:r>
              <a:rPr lang="ru-RU" sz="2400" dirty="0">
                <a:solidFill>
                  <a:srgbClr val="002060"/>
                </a:solidFill>
              </a:rPr>
              <a:t>мини – музея «Волшебная пуговица».</a:t>
            </a:r>
          </a:p>
          <a:p>
            <a:pPr lvl="0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	Презентация проекта</a:t>
            </a:r>
            <a:endParaRPr lang="ru-RU" sz="2400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	Выставка </a:t>
            </a:r>
            <a:r>
              <a:rPr lang="ru-RU" sz="2400" dirty="0">
                <a:solidFill>
                  <a:srgbClr val="002060"/>
                </a:solidFill>
              </a:rPr>
              <a:t>поделок совместной деятельности родителей и детей  (фоторамки, волшебный мешочек, панно, сумочки и браслеты т. д.)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739190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1439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solidFill>
                  <a:srgbClr val="002060"/>
                </a:solidFill>
              </a:rPr>
              <a:t>Ожидаемый </a:t>
            </a:r>
            <a:r>
              <a:rPr lang="ru-RU" sz="3200" dirty="0">
                <a:solidFill>
                  <a:srgbClr val="002060"/>
                </a:solidFill>
              </a:rPr>
              <a:t>результат</a:t>
            </a:r>
          </a:p>
          <a:p>
            <a:pPr lvl="0"/>
            <a:r>
              <a:rPr lang="ru-RU" sz="2800" dirty="0" smtClean="0">
                <a:solidFill>
                  <a:srgbClr val="002060"/>
                </a:solidFill>
              </a:rPr>
              <a:t> - Развитие познавательных и  творческих способностей детей.</a:t>
            </a:r>
          </a:p>
          <a:p>
            <a:pPr lvl="0"/>
            <a:r>
              <a:rPr lang="ru-RU" sz="2800" dirty="0" smtClean="0">
                <a:solidFill>
                  <a:srgbClr val="002060"/>
                </a:solidFill>
              </a:rPr>
              <a:t> - Проявление самостоятельной активности детей.</a:t>
            </a:r>
            <a:endParaRPr lang="ru-RU" sz="2800" dirty="0">
              <a:solidFill>
                <a:srgbClr val="002060"/>
              </a:solidFill>
            </a:endParaRPr>
          </a:p>
          <a:p>
            <a:pPr lvl="0"/>
            <a:r>
              <a:rPr lang="ru-RU" sz="2800" dirty="0" smtClean="0">
                <a:solidFill>
                  <a:srgbClr val="002060"/>
                </a:solidFill>
              </a:rPr>
              <a:t> - Улучшение </a:t>
            </a:r>
            <a:r>
              <a:rPr lang="ru-RU" sz="2800" dirty="0">
                <a:solidFill>
                  <a:srgbClr val="002060"/>
                </a:solidFill>
              </a:rPr>
              <a:t>работы по взаимодействию с родителями, активизация родителей как </a:t>
            </a:r>
            <a:r>
              <a:rPr lang="ru-RU" sz="2800" dirty="0" smtClean="0">
                <a:solidFill>
                  <a:srgbClr val="002060"/>
                </a:solidFill>
              </a:rPr>
              <a:t>участников проекта. </a:t>
            </a:r>
          </a:p>
          <a:p>
            <a:pPr lvl="0"/>
            <a:r>
              <a:rPr lang="ru-RU" sz="2800" dirty="0" smtClean="0">
                <a:solidFill>
                  <a:srgbClr val="002060"/>
                </a:solidFill>
              </a:rPr>
              <a:t>- Позитивное отношение к миру на основе эмоционально – чувственного опыта.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Picture 2" descr="http://im2-tub-ru.yandex.net/i?id=764c475cf44b843d5f8d82429c2e51c4-118-144&amp;n=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8988" y="5500702"/>
            <a:ext cx="3885012" cy="108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7846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Desktop\ДЕТСКИЙ САД1\Новая папка (2)\DSC004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785926"/>
            <a:ext cx="8208912" cy="478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Мини – музей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6352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ДЕТСКИЙ САД1\Новая папка (2)\DSC004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571480"/>
            <a:ext cx="4608512" cy="506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ДЕТСКИЙ САД1\Новая папка (2)\DSC005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81642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181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ac9de39-c715-11e2-9833-0017317feee3-400x400.jpeg"/>
          <p:cNvPicPr>
            <a:picLocks noChangeAspect="1"/>
          </p:cNvPicPr>
          <p:nvPr/>
        </p:nvPicPr>
        <p:blipFill>
          <a:blip r:embed="rId2" cstate="screen"/>
          <a:srcRect l="17010" t="26460" r="16841" b="4079"/>
          <a:stretch>
            <a:fillRect/>
          </a:stretch>
        </p:blipFill>
        <p:spPr>
          <a:xfrm>
            <a:off x="1691680" y="692696"/>
            <a:ext cx="5616624" cy="589782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Наши гости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ДЕТСКИЙ САД1\Новая папка (2)\DSC0049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28802"/>
            <a:ext cx="4536504" cy="473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ДЕТСКИЙ САД1\Новая папка (2)\DSC005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0"/>
            <a:ext cx="4032448" cy="469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09652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ДЕТСКИЙ САД1\Новая папка (2)\DSC004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857232"/>
            <a:ext cx="388843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ДЕТСКИЙ САД1\Новая папка (2)\DSC004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24847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45978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58417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0-tub-ru.yandex.net/i?id=8300587e56294f14cadec87ad5dc44a3-131-144&amp;n=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410445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2-tub-ru.yandex.net/i?id=764c475cf44b843d5f8d82429c2e51c4-118-144&amp;n=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000372"/>
            <a:ext cx="41764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7439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Тип проекта :</a:t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i="1" dirty="0" smtClean="0">
                <a:solidFill>
                  <a:srgbClr val="002060"/>
                </a:solidFill>
              </a:rPr>
              <a:t> Исследовательско -творческий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285720" y="2590800"/>
            <a:ext cx="4143404" cy="3447288"/>
          </a:xfrm>
        </p:spPr>
        <p:txBody>
          <a:bodyPr>
            <a:normAutofit/>
          </a:bodyPr>
          <a:lstStyle/>
          <a:p>
            <a:r>
              <a:rPr lang="ru-RU" dirty="0" smtClean="0"/>
              <a:t>Продолжительность: Краткосрочный (3 недели)</a:t>
            </a:r>
          </a:p>
          <a:p>
            <a:r>
              <a:rPr lang="ru-RU" dirty="0" smtClean="0"/>
              <a:t>По количеству участников: групповой (дети, родители, педагоги)</a:t>
            </a:r>
            <a:endParaRPr lang="ru-RU" dirty="0"/>
          </a:p>
          <a:p>
            <a:r>
              <a:rPr lang="ru-RU" dirty="0" smtClean="0"/>
              <a:t>Предмет исследования: Пуговицы.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2-tub-ru.yandex.net/i?id=b259652666369413077dfa35bda98d73-06-144&amp;n=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571744"/>
            <a:ext cx="3960440" cy="3718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645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498317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Привлечь родителей и детей к совместному продуктивному творчеству.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9034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Цель проекта: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5720" y="1841242"/>
            <a:ext cx="864399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2060"/>
                </a:solidFill>
              </a:rPr>
              <a:t>Задачи</a:t>
            </a:r>
            <a:r>
              <a:rPr lang="ru-RU" sz="3200" i="1" dirty="0" smtClean="0">
                <a:solidFill>
                  <a:srgbClr val="002060"/>
                </a:solidFill>
              </a:rPr>
              <a:t>:</a:t>
            </a:r>
          </a:p>
          <a:p>
            <a:pPr lvl="0" algn="just"/>
            <a:r>
              <a:rPr lang="ru-RU" sz="2400" i="1" dirty="0" smtClean="0">
                <a:solidFill>
                  <a:srgbClr val="002060"/>
                </a:solidFill>
              </a:rPr>
              <a:t>Расширять кругозор посредством приобщения к накопленному человеческому опыту познания мира.</a:t>
            </a:r>
            <a:endParaRPr lang="ru-RU" sz="2400" i="1" dirty="0">
              <a:solidFill>
                <a:srgbClr val="002060"/>
              </a:solidFill>
            </a:endParaRP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Познакомить детей с историей пуговицы, её видами и классификацией, расширить знания детей об окружающем </a:t>
            </a:r>
            <a:r>
              <a:rPr lang="ru-RU" sz="2400" dirty="0" smtClean="0">
                <a:solidFill>
                  <a:srgbClr val="002060"/>
                </a:solidFill>
              </a:rPr>
              <a:t>мире;</a:t>
            </a:r>
            <a:endParaRPr lang="ru-RU" sz="2400" dirty="0">
              <a:solidFill>
                <a:srgbClr val="002060"/>
              </a:solidFill>
            </a:endParaRP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Развивать воображение детей и родителей, творчество,  интерес к коллекционированию; развивать мелкую моторику кистей рук, познавательную активность, фантазию, коммуникативные навыки.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Воспитывать усидчивость, умение работать в коллективе, прививать бережное отношение к чужому труду и поделкам.</a:t>
            </a:r>
          </a:p>
        </p:txBody>
      </p:sp>
    </p:spTree>
    <p:extLst>
      <p:ext uri="{BB962C8B-B14F-4D97-AF65-F5344CB8AC3E}">
        <p14:creationId xmlns:p14="http://schemas.microsoft.com/office/powerpoint/2010/main" xmlns="" val="222315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Подготовительный этап: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997838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</a:rPr>
              <a:t>Информационный лист для родителей о начале проекта;</a:t>
            </a:r>
          </a:p>
          <a:p>
            <a:pPr lvl="0"/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Совместно </a:t>
            </a:r>
            <a:r>
              <a:rPr lang="ru-RU" sz="2400" dirty="0">
                <a:solidFill>
                  <a:srgbClr val="002060"/>
                </a:solidFill>
              </a:rPr>
              <a:t>с родителями заготовка пуговиц для проекта;</a:t>
            </a:r>
          </a:p>
          <a:p>
            <a:pPr lvl="0"/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Создание </a:t>
            </a:r>
            <a:r>
              <a:rPr lang="ru-RU" sz="2400" dirty="0">
                <a:solidFill>
                  <a:srgbClr val="002060"/>
                </a:solidFill>
              </a:rPr>
              <a:t>в группе коллекции </a:t>
            </a:r>
            <a:r>
              <a:rPr lang="ru-RU" sz="2400" dirty="0" smtClean="0">
                <a:solidFill>
                  <a:srgbClr val="002060"/>
                </a:solidFill>
              </a:rPr>
              <a:t>«Волшебные пуговицы»</a:t>
            </a:r>
            <a:endParaRPr lang="ru-RU" sz="2400" dirty="0">
              <a:solidFill>
                <a:srgbClr val="002060"/>
              </a:solidFill>
            </a:endParaRPr>
          </a:p>
          <a:p>
            <a:pPr lvl="0"/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Подбор </a:t>
            </a:r>
            <a:r>
              <a:rPr lang="ru-RU" sz="2400" dirty="0">
                <a:solidFill>
                  <a:srgbClr val="002060"/>
                </a:solidFill>
              </a:rPr>
              <a:t>иллюстративного, </a:t>
            </a:r>
            <a:r>
              <a:rPr lang="ru-RU" sz="2400" dirty="0" smtClean="0">
                <a:solidFill>
                  <a:srgbClr val="002060"/>
                </a:solidFill>
              </a:rPr>
              <a:t>художественного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материала;</a:t>
            </a:r>
            <a:endParaRPr lang="ru-RU" sz="2400" dirty="0">
              <a:solidFill>
                <a:srgbClr val="002060"/>
              </a:solidFill>
            </a:endParaRPr>
          </a:p>
          <a:p>
            <a:pPr lvl="0"/>
            <a:endParaRPr lang="ru-RU" sz="2400" dirty="0" smtClean="0">
              <a:solidFill>
                <a:srgbClr val="002060"/>
              </a:solidFill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Составление </a:t>
            </a:r>
            <a:r>
              <a:rPr lang="ru-RU" sz="2400" dirty="0">
                <a:solidFill>
                  <a:srgbClr val="002060"/>
                </a:solidFill>
              </a:rPr>
              <a:t>конспектов тематических занятий по разным разделам программы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200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Основной этап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НОД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Работа с родителями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Работа с детьми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Совместная деятельность взрослых и детей  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Создание коллекции «Пуговица - волшебница».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Фото\DSC010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828092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2661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Совместная деятельность родителей  </a:t>
            </a:r>
            <a:r>
              <a:rPr lang="ru-RU" dirty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 детей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ДЕТСКИЙ САД1\проект\DSC010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01" y="2564904"/>
            <a:ext cx="388843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ДЕТСКИЙ САД1\проект\DSC010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4104456" cy="412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956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363</TotalTime>
  <Words>378</Words>
  <Application>Microsoft Office PowerPoint</Application>
  <PresentationFormat>Экран (4:3)</PresentationFormat>
  <Paragraphs>64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Волна</vt:lpstr>
      <vt:lpstr>Муниципальное бюджетное дошкольное учреждение детский сад №12 структурное подразделение «Березка»  </vt:lpstr>
      <vt:lpstr>Актуальность</vt:lpstr>
      <vt:lpstr>Слайд 3</vt:lpstr>
      <vt:lpstr>Тип проекта :  Исследовательско -творческий</vt:lpstr>
      <vt:lpstr>Цель проекта:</vt:lpstr>
      <vt:lpstr>Подготовительный этап:</vt:lpstr>
      <vt:lpstr>Слайд 7</vt:lpstr>
      <vt:lpstr>Создание коллекции «Пуговица - волшебница».</vt:lpstr>
      <vt:lpstr> Совместная деятельность родителей  и детей</vt:lpstr>
      <vt:lpstr>Работы родителей: «Массажные коврики для профилактики плоскостопия».</vt:lpstr>
      <vt:lpstr>Семья Андрея О. и семья Дарины З.</vt:lpstr>
      <vt:lpstr>Браслеты.</vt:lpstr>
      <vt:lpstr>Слайд 13</vt:lpstr>
      <vt:lpstr>Дидактическая игра: «Запомни и повтори»</vt:lpstr>
      <vt:lpstr>Дидактическая игра : «Подбери листья к дереву»</vt:lpstr>
      <vt:lpstr>Пуговичные узоры</vt:lpstr>
      <vt:lpstr>Слайд 17</vt:lpstr>
      <vt:lpstr>Слайд 18</vt:lpstr>
      <vt:lpstr>«Чудо- дерево».</vt:lpstr>
      <vt:lpstr>Образовательная деятельность в режимных моментах  Лепка «Чудо пуговки»</vt:lpstr>
      <vt:lpstr>Слайд 21</vt:lpstr>
      <vt:lpstr>Художественно-эстетическое развитие. Рисование на тему:  «Такие разные пуговицы»</vt:lpstr>
      <vt:lpstr>Слайд 23</vt:lpstr>
      <vt:lpstr>Образовательная деятельность в режимных моментах «Художественно – эстетическое  развитие» Аппликация : «Рыбки в аквариуме».</vt:lpstr>
      <vt:lpstr> Художественно-эстетическое развитие . Лепка на тему:« Вот поезд наш мчится,  колеса стучат»</vt:lpstr>
      <vt:lpstr>Слайд 26</vt:lpstr>
      <vt:lpstr>Слайд 27</vt:lpstr>
      <vt:lpstr>Мини – музей</vt:lpstr>
      <vt:lpstr>Слайд 29</vt:lpstr>
      <vt:lpstr>Наши гости</vt:lpstr>
      <vt:lpstr>Слайд 31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«Волшебные пуговицы».</dc:title>
  <dc:creator>1</dc:creator>
  <cp:lastModifiedBy>Ahmet</cp:lastModifiedBy>
  <cp:revision>114</cp:revision>
  <dcterms:created xsi:type="dcterms:W3CDTF">2015-02-14T04:05:47Z</dcterms:created>
  <dcterms:modified xsi:type="dcterms:W3CDTF">2015-10-05T18:36:08Z</dcterms:modified>
</cp:coreProperties>
</file>