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1" r:id="rId2"/>
    <p:sldId id="256" r:id="rId3"/>
    <p:sldId id="262" r:id="rId4"/>
    <p:sldId id="260" r:id="rId5"/>
    <p:sldId id="263" r:id="rId6"/>
    <p:sldId id="259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7" d="100"/>
          <a:sy n="87" d="100"/>
        </p:scale>
        <p:origin x="150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CF801-EFE5-42AC-A57A-469AFCC8B06B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F7C6A-130C-45E3-8944-9AB5822DED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487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7C6A-130C-45E3-8944-9AB5822DEDA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99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03130-793A-464A-A191-A839B2586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C36DC-A7A9-44A4-AA96-2B7F5E6B7CF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РЕЛИГИЯ И МОРАЛЬ. НРАВСТВЕННЫЕ ЗАПОВЕДИ В РЕЛИГИЯХ МИРА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098" name="Picture 2" descr="C:\Users\Алл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80928"/>
            <a:ext cx="6447770" cy="30243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6096" y="5877272"/>
            <a:ext cx="32507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выполнила учитель начальных классов</a:t>
            </a:r>
          </a:p>
          <a:p>
            <a:r>
              <a:rPr lang="ru-RU" sz="1400" dirty="0" smtClean="0"/>
              <a:t>ГБОУ СОШ № 481</a:t>
            </a:r>
          </a:p>
          <a:p>
            <a:r>
              <a:rPr lang="ru-RU" sz="1400" dirty="0" smtClean="0"/>
              <a:t>Степанова Г.И. 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/>
            </a:r>
            <a:br>
              <a:rPr lang="ru-RU" sz="8800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800800" cy="4514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Алла\Desktop\61468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76672"/>
            <a:ext cx="4891543" cy="6187802"/>
          </a:xfrm>
          <a:prstGeom prst="rect">
            <a:avLst/>
          </a:prstGeom>
          <a:noFill/>
        </p:spPr>
      </p:pic>
      <p:pic>
        <p:nvPicPr>
          <p:cNvPr id="1029" name="Picture 5" descr="C:\Users\Алла\Desktop\Halakha-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3600400" cy="3919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40960" cy="12687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Иудейский мудрец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Гиллель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конец 1 в. до н. э. – начало 1 в. н. э.)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endParaRPr lang="ru-RU" sz="2800" dirty="0" smtClean="0"/>
          </a:p>
          <a:p>
            <a:r>
              <a:rPr lang="ru-RU" sz="2800" dirty="0" smtClean="0"/>
              <a:t>«Не делай ближнему того, что неприятно тебе, - вот суть всей Торы» «Не делай ближнему того, что неприятно тебе, - вот суть всей Торы»</a:t>
            </a:r>
            <a:endParaRPr lang="ru-RU" sz="2800" dirty="0"/>
          </a:p>
        </p:txBody>
      </p:sp>
      <p:pic>
        <p:nvPicPr>
          <p:cNvPr id="3074" name="Picture 2" descr="C:\Users\Алла\Desktop\b_172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340768"/>
            <a:ext cx="4023089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002234"/>
          </a:xfrm>
        </p:spPr>
        <p:txBody>
          <a:bodyPr>
            <a:noAutofit/>
          </a:bodyPr>
          <a:lstStyle/>
          <a:p>
            <a:pPr algn="r"/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3140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Иисус говорил, что есть две самые главные заповеди: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«Возлюби Господа Бога твоего всем сердцем твоим и всею душою твоею и всем разумением твоим»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«Возлюби ближнего твоего,  как самого себя»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Алла\Desktop\1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840760" cy="3446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786058"/>
            <a:ext cx="250033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Будда</a:t>
            </a:r>
            <a:r>
              <a:rPr lang="ru-RU" dirty="0"/>
              <a:t> : «Не делай другим того, что сам считаешь злом».</a:t>
            </a:r>
          </a:p>
        </p:txBody>
      </p:sp>
      <p:pic>
        <p:nvPicPr>
          <p:cNvPr id="5" name="Рисунок 4" descr="буд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2903239" cy="22860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3275856" y="4149080"/>
            <a:ext cx="216024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Конфуций</a:t>
            </a:r>
            <a:r>
              <a:rPr lang="ru-RU" dirty="0"/>
              <a:t>: «Только добро ведёт к счастью».</a:t>
            </a:r>
          </a:p>
        </p:txBody>
      </p:sp>
      <p:pic>
        <p:nvPicPr>
          <p:cNvPr id="7" name="Рисунок 6" descr="конфуц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908720"/>
            <a:ext cx="2268818" cy="30175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84168" y="4941168"/>
            <a:ext cx="288032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Мухаммед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dirty="0" smtClean="0"/>
              <a:t>«Никто не может считаться верующим, пока он не желает для своего брата того же, что желает для себя».</a:t>
            </a:r>
            <a:endParaRPr lang="ru-RU" dirty="0"/>
          </a:p>
        </p:txBody>
      </p:sp>
      <p:pic>
        <p:nvPicPr>
          <p:cNvPr id="10" name="Рисунок 9" descr="Мохаммед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1556792"/>
            <a:ext cx="2571768" cy="32468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1080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Какие </a:t>
            </a:r>
            <a:r>
              <a:rPr lang="ru-RU" sz="3200" b="1" dirty="0"/>
              <a:t>из </a:t>
            </a:r>
            <a:r>
              <a:rPr lang="ru-RU" sz="3200" b="1" dirty="0" smtClean="0"/>
              <a:t>пословиц соответствуют нравственным заповедям?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08912" cy="4824536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1. Чего </a:t>
            </a:r>
            <a:r>
              <a:rPr lang="ru-RU" sz="2800" b="1" i="1" dirty="0">
                <a:solidFill>
                  <a:schemeClr val="tx1"/>
                </a:solidFill>
              </a:rPr>
              <a:t>в другом не любишь, того и сам не делай. 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2. Держи </a:t>
            </a:r>
            <a:r>
              <a:rPr lang="ru-RU" sz="2800" b="1" i="1" dirty="0">
                <a:solidFill>
                  <a:schemeClr val="tx1"/>
                </a:solidFill>
              </a:rPr>
              <a:t>голову в холоде, живот в голоде, а ноги в тепле. 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3. Не рой яму другому, сам в нее попадешь.</a:t>
            </a:r>
          </a:p>
          <a:p>
            <a:endParaRPr lang="ru-RU" sz="2800" b="1" i="1" dirty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4. Худа </a:t>
            </a:r>
            <a:r>
              <a:rPr lang="ru-RU" sz="2800" b="1" i="1" dirty="0">
                <a:solidFill>
                  <a:schemeClr val="tx1"/>
                </a:solidFill>
              </a:rPr>
              <a:t>та мышь, которая одну лазейку знает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5. Как аукнется, так и откликнется.</a:t>
            </a:r>
          </a:p>
          <a:p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6. Курочка </a:t>
            </a:r>
            <a:r>
              <a:rPr lang="ru-RU" sz="2800" b="1" i="1" dirty="0">
                <a:solidFill>
                  <a:schemeClr val="tx1"/>
                </a:solidFill>
              </a:rPr>
              <a:t>по зёрнышку клюёт, да сыта бывает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b="1" i="1" dirty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7. Не плюй в колодец, пригодится  воды напиться.</a:t>
            </a:r>
          </a:p>
          <a:p>
            <a:endParaRPr lang="ru-RU" sz="2800" i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59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ла\Desktop\313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2345"/>
            <a:ext cx="5184575" cy="6625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204</Words>
  <Application>Microsoft Office PowerPoint</Application>
  <PresentationFormat>Экран (4:3)</PresentationFormat>
  <Paragraphs>33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Century</vt:lpstr>
      <vt:lpstr>Тема Office</vt:lpstr>
      <vt:lpstr>РЕЛИГИЯ И МОРАЛЬ. НРАВСТВЕННЫЕ ЗАПОВЕДИ В РЕЛИГИЯХ МИРА</vt:lpstr>
      <vt:lpstr> </vt:lpstr>
      <vt:lpstr>Иудейский мудрец Гиллель  (конец 1 в. до н. э. – начало 1 в. н. э.)</vt:lpstr>
      <vt:lpstr>Презентация PowerPoint</vt:lpstr>
      <vt:lpstr>Презентация PowerPoint</vt:lpstr>
      <vt:lpstr>Какие из пословиц соответствуют нравственным заповедям?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 Владимировна</cp:lastModifiedBy>
  <cp:revision>18</cp:revision>
  <cp:lastPrinted>2015-10-07T10:01:26Z</cp:lastPrinted>
  <dcterms:created xsi:type="dcterms:W3CDTF">2015-01-15T15:15:18Z</dcterms:created>
  <dcterms:modified xsi:type="dcterms:W3CDTF">2015-10-07T10:01:34Z</dcterms:modified>
</cp:coreProperties>
</file>