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1285884"/>
          </a:xfrm>
        </p:spPr>
        <p:txBody>
          <a:bodyPr/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МКДОУ «ЦРР – детский сад №7»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268760"/>
            <a:ext cx="6544816" cy="410445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Русская народная сказка «Репка»</a:t>
            </a:r>
          </a:p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 домашнем кукольном театре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Подготовительная группа №3 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Воспитатели: Затонская З.Л.</a:t>
            </a:r>
          </a:p>
          <a:p>
            <a:pPr algn="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Воронина Е.А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Июль 2015 год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188640"/>
            <a:ext cx="4968552" cy="131561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Как</a:t>
            </a:r>
            <a:r>
              <a:rPr lang="ru-RU" sz="2000" b="1" dirty="0" smtClean="0"/>
              <a:t> все вместе налегли,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Вышла репа из земли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Чистым весом в сорок пуд!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Не пропал, знать, мышкин труд!</a:t>
            </a:r>
            <a:endParaRPr lang="ru-RU" sz="2000" dirty="0"/>
          </a:p>
        </p:txBody>
      </p:sp>
      <p:pic>
        <p:nvPicPr>
          <p:cNvPr id="3" name="Рисунок 2" descr="SAM_029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1628800"/>
            <a:ext cx="6588224" cy="49411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032448" cy="129844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Приходи, честной народ,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Посмотреть наш огород,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Чудо-репке подивиться!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С нами петь и веселиться!</a:t>
            </a:r>
            <a:endParaRPr lang="ru-RU" sz="2000" dirty="0"/>
          </a:p>
        </p:txBody>
      </p:sp>
      <p:pic>
        <p:nvPicPr>
          <p:cNvPr id="3" name="Рисунок 2" descr="SAM_029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8" y="1700808"/>
            <a:ext cx="6516216" cy="488716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19256" cy="84124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Вот и сказочке конец, а кто слушал молодец!</a:t>
            </a:r>
            <a:endParaRPr lang="ru-RU" sz="2400" dirty="0"/>
          </a:p>
        </p:txBody>
      </p:sp>
      <p:pic>
        <p:nvPicPr>
          <p:cNvPr id="3" name="Рисунок 2" descr="SAM_03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1628800"/>
            <a:ext cx="6660232" cy="499517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AM_03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027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31840" y="836713"/>
            <a:ext cx="5743156" cy="446449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764704"/>
            <a:ext cx="2880320" cy="4608512"/>
          </a:xfrm>
        </p:spPr>
        <p:txBody>
          <a:bodyPr>
            <a:noAutofit/>
          </a:bodyPr>
          <a:lstStyle/>
          <a:p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 деревне Мухоморы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весне цветут заборы,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коль где лежит бревно,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избу вырастет оно.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Там на всё чудес хватает –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Огород себя копает,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зараз по ведер сто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Носит воду решето.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Там воруют мусор воры…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Только где те Мухоморы?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на карте-то искать,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клопа за хвост таскать.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у нас запросто так</a:t>
            </a:r>
            <a:b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найдется и пятак.</a:t>
            </a:r>
            <a:endParaRPr lang="ru-RU" sz="1800" b="0" cap="none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88640"/>
            <a:ext cx="7294584" cy="841248"/>
          </a:xfrm>
        </p:spPr>
        <p:txBody>
          <a:bodyPr/>
          <a:lstStyle/>
          <a:p>
            <a:pPr algn="ctr"/>
            <a:r>
              <a:rPr lang="ru-RU" dirty="0" smtClean="0"/>
              <a:t>Лучше репу посажу!</a:t>
            </a:r>
            <a:endParaRPr lang="ru-RU" dirty="0"/>
          </a:p>
        </p:txBody>
      </p:sp>
      <p:pic>
        <p:nvPicPr>
          <p:cNvPr id="3" name="Рисунок 2" descr="SAM_02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1268760"/>
            <a:ext cx="6972267" cy="5229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0"/>
            <a:ext cx="4054224" cy="177281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Ярче, солнышко, свети!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Репа, до небес расти –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В пять обхватов шириной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В пять аршинов вышиной,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Да во весь наш огород!</a:t>
            </a:r>
            <a:endParaRPr lang="ru-RU" sz="1800" dirty="0"/>
          </a:p>
        </p:txBody>
      </p:sp>
      <p:pic>
        <p:nvPicPr>
          <p:cNvPr id="3" name="Рисунок 2" descr="SAM_02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1640" y="1772816"/>
            <a:ext cx="6336704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15816" y="260648"/>
            <a:ext cx="3384376" cy="18002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Урожайный нынче год,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Из земли все так и прет!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Чтоб не стала, как гора,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Репку выдернуть пора.</a:t>
            </a:r>
            <a:endParaRPr lang="ru-RU" sz="2000" dirty="0"/>
          </a:p>
        </p:txBody>
      </p:sp>
      <p:pic>
        <p:nvPicPr>
          <p:cNvPr id="3" name="Рисунок 2" descr="SAM_028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91680" y="2060848"/>
            <a:ext cx="5904656" cy="44284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5736" y="332656"/>
            <a:ext cx="4104456" cy="158417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Тянем вместе, тянем дружно!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Репку вытянуть нам нужно!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Ты за грядку не держись,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Ну-ка, репка, покажись!</a:t>
            </a:r>
            <a:endParaRPr lang="ru-RU" sz="2000" dirty="0"/>
          </a:p>
        </p:txBody>
      </p:sp>
      <p:pic>
        <p:nvPicPr>
          <p:cNvPr id="3" name="Рисунок 2" descr="SAM_029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75656" y="1916832"/>
            <a:ext cx="6156176" cy="46171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0"/>
            <a:ext cx="4752528" cy="177281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Что ни делай, все зазря!</a:t>
            </a:r>
            <a:br>
              <a:rPr lang="ru-RU" sz="2400" b="1" dirty="0" smtClean="0"/>
            </a:br>
            <a:r>
              <a:rPr lang="ru-RU" sz="2400" b="1" dirty="0" smtClean="0"/>
              <a:t>Где б найти богатыря?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3" name="Рисунок 2" descr="SAM_029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1640" y="1412776"/>
            <a:ext cx="6228184" cy="467113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SAM_029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87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МКДОУ «ЦРР – детский сад №7»  </vt:lpstr>
      <vt:lpstr>Слайд 2</vt:lpstr>
      <vt:lpstr>Как в деревне Мухоморы По весне цветут заборы, А коль где лежит бревно, В избу вырастет оно. Там на всё чудес хватает – Огород себя копает, И зараз по ведер сто Носит воду решето. Там воруют мусор воры… Только где те Мухоморы? Их на карте-то искать, Что клопа за хвост таскать. А у нас запросто так Не найдется и пятак.</vt:lpstr>
      <vt:lpstr>Лучше репу посажу!</vt:lpstr>
      <vt:lpstr>Ярче, солнышко, свети! Репа, до небес расти – В пять обхватов шириной В пять аршинов вышиной, Да во весь наш огород!</vt:lpstr>
      <vt:lpstr>Урожайный нынче год, Из земли все так и прет! Чтоб не стала, как гора, Репку выдернуть пора.</vt:lpstr>
      <vt:lpstr>Тянем вместе, тянем дружно! Репку вытянуть нам нужно! Ты за грядку не держись, Ну-ка, репка, покажись!</vt:lpstr>
      <vt:lpstr>Что ни делай, все зазря! Где б найти богатыря? </vt:lpstr>
      <vt:lpstr>Слайд 9</vt:lpstr>
      <vt:lpstr>Как все вместе налегли, Вышла репа из земли Чистым весом в сорок пуд! Не пропал, знать, мышкин труд!</vt:lpstr>
      <vt:lpstr>Приходи, честной народ, Посмотреть наш огород, Чудо-репке подивиться! С нами петь и веселиться!</vt:lpstr>
      <vt:lpstr>Вот и сказочке конец, а кто слушал 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«ЦРР – детский сад №7»</dc:title>
  <dc:creator>user</dc:creator>
  <cp:lastModifiedBy>Мария</cp:lastModifiedBy>
  <cp:revision>14</cp:revision>
  <dcterms:created xsi:type="dcterms:W3CDTF">2014-02-28T01:57:29Z</dcterms:created>
  <dcterms:modified xsi:type="dcterms:W3CDTF">2015-10-06T18:49:38Z</dcterms:modified>
</cp:coreProperties>
</file>