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40C70"/>
    <a:srgbClr val="B10F7B"/>
    <a:srgbClr val="B3F143"/>
    <a:srgbClr val="00E266"/>
    <a:srgbClr val="00A84C"/>
    <a:srgbClr val="FFFF00"/>
    <a:srgbClr val="3333FF"/>
    <a:srgbClr val="FF00FF"/>
    <a:srgbClr val="D75D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7D2376-6E37-45CC-9982-6F557367BBE9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8B9AF4-F1D7-4B65-B59A-EA46F908E3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Спартакиада с участием подготовительной группы «Колокольчики»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сценарий инструктор по физкультуре </a:t>
            </a:r>
            <a:r>
              <a:rPr lang="ru-RU" dirty="0" err="1" smtClean="0"/>
              <a:t>Мазяр</a:t>
            </a:r>
            <a:r>
              <a:rPr lang="ru-RU" dirty="0" smtClean="0"/>
              <a:t> Е.М.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B3F143"/>
                </a:solidFill>
              </a:rPr>
              <a:t>Девиз: «Команда Солнышко ВПЕРЕД! Сегодня нас победа ждет!!</a:t>
            </a:r>
            <a:endParaRPr lang="ru-RU" dirty="0">
              <a:solidFill>
                <a:srgbClr val="B3F143"/>
              </a:solidFill>
            </a:endParaRPr>
          </a:p>
        </p:txBody>
      </p:sp>
      <p:pic>
        <p:nvPicPr>
          <p:cNvPr id="4" name="Содержимое 3" descr="DSC027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1772816"/>
            <a:ext cx="4320480" cy="3024336"/>
          </a:xfrm>
          <a:ln w="76200">
            <a:solidFill>
              <a:srgbClr val="FF00FF"/>
            </a:solidFill>
          </a:ln>
        </p:spPr>
      </p:pic>
      <p:pic>
        <p:nvPicPr>
          <p:cNvPr id="5" name="Рисунок 4" descr="DSC027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501008"/>
            <a:ext cx="4536504" cy="3168352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E266"/>
                </a:solidFill>
              </a:rPr>
              <a:t>«Вдох глубокий, руки шире, не спешите, три, четыре!»</a:t>
            </a:r>
            <a:endParaRPr lang="ru-RU" dirty="0">
              <a:solidFill>
                <a:srgbClr val="00E266"/>
              </a:solidFill>
            </a:endParaRPr>
          </a:p>
        </p:txBody>
      </p:sp>
      <p:pic>
        <p:nvPicPr>
          <p:cNvPr id="4" name="Содержимое 3" descr="DSC027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2592288" cy="3356993"/>
          </a:xfrm>
          <a:ln w="57150">
            <a:solidFill>
              <a:srgbClr val="FFFF00"/>
            </a:solidFill>
          </a:ln>
        </p:spPr>
      </p:pic>
      <p:pic>
        <p:nvPicPr>
          <p:cNvPr id="7" name="Рисунок 6" descr="DSC02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852936"/>
            <a:ext cx="2627784" cy="3600400"/>
          </a:xfrm>
          <a:prstGeom prst="rect">
            <a:avLst/>
          </a:prstGeom>
          <a:ln w="57150">
            <a:solidFill>
              <a:srgbClr val="0000FF"/>
            </a:solidFill>
          </a:ln>
        </p:spPr>
      </p:pic>
      <p:sp>
        <p:nvSpPr>
          <p:cNvPr id="10" name="Солнце 9"/>
          <p:cNvSpPr/>
          <p:nvPr/>
        </p:nvSpPr>
        <p:spPr>
          <a:xfrm>
            <a:off x="6012160" y="1052736"/>
            <a:ext cx="3528392" cy="3096344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Разминка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27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2808312" cy="3744416"/>
          </a:xfrm>
          <a:ln w="57150">
            <a:solidFill>
              <a:srgbClr val="0000FF"/>
            </a:solidFill>
          </a:ln>
        </p:spPr>
      </p:pic>
      <p:pic>
        <p:nvPicPr>
          <p:cNvPr id="5" name="Рисунок 4" descr="DSC027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9607" y="2636912"/>
            <a:ext cx="4392488" cy="302433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411760" y="404664"/>
            <a:ext cx="2952328" cy="1368152"/>
          </a:xfrm>
          <a:prstGeom prst="roundRect">
            <a:avLst/>
          </a:prstGeom>
          <a:solidFill>
            <a:srgbClr val="B3F143"/>
          </a:solidFill>
          <a:ln>
            <a:solidFill>
              <a:srgbClr val="00A8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6600"/>
                </a:solidFill>
              </a:rPr>
              <a:t>Спортивный танец</a:t>
            </a:r>
            <a:endParaRPr lang="ru-RU" sz="24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027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078" y="2636912"/>
            <a:ext cx="4104456" cy="295232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6" name="Рисунок 5" descr="DSC027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060848"/>
            <a:ext cx="3240360" cy="443711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Кольцо 6"/>
          <p:cNvSpPr/>
          <p:nvPr/>
        </p:nvSpPr>
        <p:spPr>
          <a:xfrm>
            <a:off x="4211960" y="260648"/>
            <a:ext cx="1368152" cy="1346448"/>
          </a:xfrm>
          <a:prstGeom prst="donut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4788024" y="1196752"/>
            <a:ext cx="1440160" cy="1440160"/>
          </a:xfrm>
          <a:prstGeom prst="donu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5652120" y="260648"/>
            <a:ext cx="1368152" cy="1346448"/>
          </a:xfrm>
          <a:prstGeom prst="donu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6444208" y="1196752"/>
            <a:ext cx="1440160" cy="1440160"/>
          </a:xfrm>
          <a:prstGeom prst="donut">
            <a:avLst/>
          </a:prstGeom>
          <a:solidFill>
            <a:srgbClr val="00A84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ольцо 8"/>
          <p:cNvSpPr/>
          <p:nvPr/>
        </p:nvSpPr>
        <p:spPr>
          <a:xfrm>
            <a:off x="7092280" y="332656"/>
            <a:ext cx="1296144" cy="1296144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27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2520280" cy="3384377"/>
          </a:xfrm>
          <a:ln w="57150">
            <a:solidFill>
              <a:srgbClr val="FF0000"/>
            </a:solidFill>
          </a:ln>
        </p:spPr>
      </p:pic>
      <p:pic>
        <p:nvPicPr>
          <p:cNvPr id="6" name="Рисунок 5" descr="DSC027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836563"/>
            <a:ext cx="4464496" cy="360039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27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348880"/>
            <a:ext cx="2880320" cy="4104456"/>
          </a:xfrm>
          <a:ln w="57150">
            <a:solidFill>
              <a:srgbClr val="7030A0"/>
            </a:solidFill>
          </a:ln>
        </p:spPr>
      </p:pic>
      <p:pic>
        <p:nvPicPr>
          <p:cNvPr id="7" name="Рисунок 6" descr="DSC027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6360" y="1265183"/>
            <a:ext cx="2699792" cy="3744416"/>
          </a:xfrm>
          <a:prstGeom prst="rect">
            <a:avLst/>
          </a:prstGeom>
          <a:ln w="57150">
            <a:solidFill>
              <a:srgbClr val="00E266"/>
            </a:solidFill>
          </a:ln>
        </p:spPr>
      </p:pic>
      <p:sp>
        <p:nvSpPr>
          <p:cNvPr id="8" name="8-конечная звезда 7"/>
          <p:cNvSpPr/>
          <p:nvPr/>
        </p:nvSpPr>
        <p:spPr>
          <a:xfrm>
            <a:off x="1259632" y="0"/>
            <a:ext cx="2952328" cy="2492896"/>
          </a:xfrm>
          <a:prstGeom prst="star8">
            <a:avLst/>
          </a:prstGeom>
          <a:solidFill>
            <a:srgbClr val="FFFF00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ЭСТАФЕТА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Рисунок 6" descr="DSC028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420928"/>
            <a:ext cx="5256584" cy="3888432"/>
          </a:xfrm>
          <a:prstGeom prst="rect">
            <a:avLst/>
          </a:prstGeom>
          <a:ln w="57150">
            <a:solidFill>
              <a:srgbClr val="00E266"/>
            </a:solidFill>
          </a:ln>
        </p:spPr>
      </p:pic>
      <p:sp>
        <p:nvSpPr>
          <p:cNvPr id="8" name="Лента лицом вверх 7"/>
          <p:cNvSpPr/>
          <p:nvPr/>
        </p:nvSpPr>
        <p:spPr>
          <a:xfrm>
            <a:off x="2411760" y="764704"/>
            <a:ext cx="6264696" cy="1260720"/>
          </a:xfrm>
          <a:prstGeom prst="ribbon2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Награды нашли своих героев!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</TotalTime>
  <Words>51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Спартакиада с участием подготовительной группы «Колокольчики»</vt:lpstr>
      <vt:lpstr>Девиз: «Команда Солнышко ВПЕРЕД! Сегодня нас победа ждет!!</vt:lpstr>
      <vt:lpstr>«Вдох глубокий, руки шире, не спешите, три, четыре!»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Спартакиада с участием подготовительной группы «Колокольчики»</dc:title>
  <dc:creator>1</dc:creator>
  <cp:lastModifiedBy>ЕЛЕНА</cp:lastModifiedBy>
  <cp:revision>48</cp:revision>
  <dcterms:created xsi:type="dcterms:W3CDTF">2014-02-28T15:10:55Z</dcterms:created>
  <dcterms:modified xsi:type="dcterms:W3CDTF">2015-10-07T19:55:53Z</dcterms:modified>
</cp:coreProperties>
</file>