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70" r:id="rId5"/>
    <p:sldId id="264" r:id="rId6"/>
    <p:sldId id="263" r:id="rId7"/>
    <p:sldId id="268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708FB-931B-4DB4-A613-FBF9DFE41063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F6DD6-38EE-4A3E-B74C-AC5B211DF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60648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Министерство образования и науки Республики Татарстан </a:t>
            </a:r>
          </a:p>
          <a:p>
            <a:pPr algn="ctr"/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Государственное автономное профессиональное</a:t>
            </a:r>
          </a:p>
          <a:p>
            <a:pPr algn="ctr"/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образовательное учреждение</a:t>
            </a:r>
          </a:p>
          <a:p>
            <a:pPr algn="ctr"/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«Актанышский  технологический техникум»</a:t>
            </a:r>
            <a:endParaRPr lang="ru-RU" sz="24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3068960"/>
            <a:ext cx="5638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Технология приготовления «</a:t>
            </a:r>
            <a:r>
              <a:rPr lang="ru-RU" sz="2800" dirty="0" err="1" smtClean="0">
                <a:latin typeface="Monotype Corsiva" pitchFamily="66" charset="0"/>
                <a:cs typeface="Times New Roman" pitchFamily="18" charset="0"/>
              </a:rPr>
              <a:t>Эчпочмак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»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3995678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Выполнила студентка </a:t>
            </a:r>
          </a:p>
          <a:p>
            <a:pPr algn="ctr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2 курса группы 0231 т </a:t>
            </a:r>
          </a:p>
          <a:p>
            <a:pPr algn="ctr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Сайфуллина Земфира  Ильфаровна</a:t>
            </a:r>
          </a:p>
          <a:p>
            <a:pPr algn="ctr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по специальности «Технология продуктов общественного питания»</a:t>
            </a:r>
          </a:p>
          <a:p>
            <a:pPr algn="ctr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Руководитель:  мастер производственного обучения </a:t>
            </a:r>
          </a:p>
          <a:p>
            <a:pPr algn="ctr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Валиева Лилия Ринатовна</a:t>
            </a:r>
          </a:p>
          <a:p>
            <a:pPr algn="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75656" y="2132856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8000"/>
                </a:solidFill>
                <a:latin typeface="Monotype Corsiva" pitchFamily="66" charset="0"/>
              </a:rPr>
              <a:t>Татарская национальная кухня</a:t>
            </a:r>
            <a:endParaRPr lang="ru-RU" sz="4000" dirty="0">
              <a:solidFill>
                <a:srgbClr val="008000"/>
              </a:solidFill>
              <a:latin typeface="Monotype Corsiva" pitchFamily="66" charset="0"/>
            </a:endParaRPr>
          </a:p>
        </p:txBody>
      </p:sp>
      <p:sp>
        <p:nvSpPr>
          <p:cNvPr id="8194" name="AutoShape 2" descr="http://www.good-cook.ru/i/thbn/2/3/230f3b5f57302db691816a23fcfb053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://www.good-cook.ru/i/thbn/2/3/230f3b5f57302db691816a23fcfb053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http://www.good-cook.ru/i/thbn/2/3/230f3b5f57302db691816a23fcfb053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4" t="7687" r="13207" b="7075"/>
          <a:stretch/>
        </p:blipFill>
        <p:spPr>
          <a:xfrm>
            <a:off x="341849" y="3592180"/>
            <a:ext cx="2160240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7664" y="404664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История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836712"/>
            <a:ext cx="8748464" cy="5859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Тесту татары всегда придавали большое значение, искусно выпекая пироги из кислого (дрожжевого, пресного, простого и сдобного, крутого и жидкого теста). Изделия с начинкой придают татарской кухне особое своеобразие. Наиболее древним и простым пирогом является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кыстыбый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комбинация пресного теста (в виде сочня) с пшенной кашей и с картофельным пюре. Любимым и не менее древним считается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бэлиш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 пресного теста с начинкой из кусочков жирного мяса (баранины, говядины, гусятины, утятины и пр.) с крупой или картофелем. Его делают больших и малых размеров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вак-бэлиш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К этой же категории кушаний относятся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Эчпочмак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(треугольник),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перемяч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начинкой из рубленого мяса с луком.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Эчпочмак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буквально треугольник, татарское национальное блюдо, печёное изделие из дрожжевого, реже пресного теста, с начинкой из картофеля, мяса, как правило баранины и лука. Определяющей особенностью блюда является вовсе не его форма, а способ приготовления, при котором начинка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эчпочмак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кладётся сырой, в отличие от большинства других подобных изделий.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1196752"/>
            <a:ext cx="51435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Сначала готовим начинку. Мяса промываем, отделяем от костей и  нарезаем мелкими кубиками. Также нарезаем картошку и лук. Затем соединяем, солим, перчим добавляем масло и все хорошо перемешиваем.</a:t>
            </a:r>
          </a:p>
        </p:txBody>
      </p:sp>
      <p:pic>
        <p:nvPicPr>
          <p:cNvPr id="20484" name="Picture 4" descr="Треугольники-өчпочмак (татарская кухня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2808312" cy="21602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195226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приготовления «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Эчпочмак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Пирожки с мясом, картофелем и луком"/>
          <p:cNvPicPr>
            <a:picLocks noChangeAspect="1" noChangeArrowheads="1"/>
          </p:cNvPicPr>
          <p:nvPr/>
        </p:nvPicPr>
        <p:blipFill>
          <a:blip r:embed="rId3" cstate="print"/>
          <a:srcRect l="12994" r="7864" b="19676"/>
          <a:stretch>
            <a:fillRect/>
          </a:stretch>
        </p:blipFill>
        <p:spPr bwMode="auto">
          <a:xfrm>
            <a:off x="467544" y="3356992"/>
            <a:ext cx="2837963" cy="2160240"/>
          </a:xfrm>
          <a:prstGeom prst="rect">
            <a:avLst/>
          </a:prstGeom>
          <a:noFill/>
        </p:spPr>
      </p:pic>
      <p:pic>
        <p:nvPicPr>
          <p:cNvPr id="6148" name="Picture 4" descr="Кулинарная книга"/>
          <p:cNvPicPr>
            <a:picLocks noChangeAspect="1" noChangeArrowheads="1"/>
          </p:cNvPicPr>
          <p:nvPr/>
        </p:nvPicPr>
        <p:blipFill>
          <a:blip r:embed="rId4" cstate="print"/>
          <a:srcRect l="18144" t="14112" r="13817" b="15329"/>
          <a:stretch>
            <a:fillRect/>
          </a:stretch>
        </p:blipFill>
        <p:spPr bwMode="auto">
          <a:xfrm>
            <a:off x="3491880" y="2708920"/>
            <a:ext cx="2684870" cy="2088232"/>
          </a:xfrm>
          <a:prstGeom prst="rect">
            <a:avLst/>
          </a:prstGeom>
          <a:noFill/>
        </p:spPr>
      </p:pic>
      <p:pic>
        <p:nvPicPr>
          <p:cNvPr id="6150" name="Picture 6" descr="Мясной пирог рецепт на Eshbistrey.ru"/>
          <p:cNvPicPr>
            <a:picLocks noChangeAspect="1" noChangeArrowheads="1"/>
          </p:cNvPicPr>
          <p:nvPr/>
        </p:nvPicPr>
        <p:blipFill>
          <a:blip r:embed="rId5" cstate="print"/>
          <a:srcRect l="15356" t="20475" r="24401" b="8651"/>
          <a:stretch>
            <a:fillRect/>
          </a:stretch>
        </p:blipFill>
        <p:spPr bwMode="auto">
          <a:xfrm>
            <a:off x="5796136" y="3861048"/>
            <a:ext cx="310114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76056" y="1484784"/>
            <a:ext cx="33832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теста смешиваем все продукты и добавляем муку. </a:t>
            </a:r>
            <a:endParaRPr lang="ru-RU" dirty="0"/>
          </a:p>
        </p:txBody>
      </p:sp>
      <p:pic>
        <p:nvPicPr>
          <p:cNvPr id="6" name="Рисунок 5" descr="D:\Рамис\гос экзамен\n9bgkKhOzwQ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052736"/>
            <a:ext cx="208823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Рамис\гос экзамен\BVnzSgE7La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223224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Сырные булочки / Булочки / TVCook: пошаговые рецепты с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005064"/>
            <a:ext cx="2492886" cy="187220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499992" y="594928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Вставим в теплое место для брожения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Скачать татарский узор картинки и фото на телефон бесплатно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401"/>
          <a:stretch>
            <a:fillRect/>
          </a:stretch>
        </p:blipFill>
        <p:spPr bwMode="auto">
          <a:xfrm>
            <a:off x="395536" y="3933056"/>
            <a:ext cx="2664296" cy="2741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5445224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Разделим тесто на несколько кусочков и раскатываем в кружочек. </a:t>
            </a:r>
            <a:endParaRPr lang="ru-RU" dirty="0"/>
          </a:p>
        </p:txBody>
      </p:sp>
      <p:pic>
        <p:nvPicPr>
          <p:cNvPr id="7" name="Рисунок 6" descr="D:\Рамис\гос экзамен\Диалоги_files\mBjqPumhE68.jpg"/>
          <p:cNvPicPr/>
          <p:nvPr/>
        </p:nvPicPr>
        <p:blipFill>
          <a:blip r:embed="rId2" cstate="print"/>
          <a:srcRect l="18725" r="24303"/>
          <a:stretch>
            <a:fillRect/>
          </a:stretch>
        </p:blipFill>
        <p:spPr bwMode="auto">
          <a:xfrm>
            <a:off x="3419872" y="2204864"/>
            <a:ext cx="208823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Рамис\гос экзамен\Диалоги_files\NSdbEDFcDwU (1).jpg"/>
          <p:cNvPicPr/>
          <p:nvPr/>
        </p:nvPicPr>
        <p:blipFill>
          <a:blip r:embed="rId3" cstate="print"/>
          <a:srcRect r="32143"/>
          <a:stretch>
            <a:fillRect/>
          </a:stretch>
        </p:blipFill>
        <p:spPr bwMode="auto">
          <a:xfrm>
            <a:off x="6012160" y="2852936"/>
            <a:ext cx="199072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Рамис\гос экзамен\Диалоги_files\NZzZLnQgZK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764704"/>
            <a:ext cx="223224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Скачать татарский узор картинки и фото на телефон бесплатно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401"/>
          <a:stretch>
            <a:fillRect/>
          </a:stretch>
        </p:blipFill>
        <p:spPr bwMode="auto">
          <a:xfrm>
            <a:off x="6228184" y="0"/>
            <a:ext cx="2664296" cy="2741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620688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Кладем одну большую столовую ложку начинки.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5013176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 формируем в виде треугольника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:\Рамис\гос экзамен\Диалоги_files\qEqATF6hugY (1).jpg"/>
          <p:cNvPicPr/>
          <p:nvPr/>
        </p:nvPicPr>
        <p:blipFill>
          <a:blip r:embed="rId2" cstate="print"/>
          <a:srcRect r="3704" b="7143"/>
          <a:stretch>
            <a:fillRect/>
          </a:stretch>
        </p:blipFill>
        <p:spPr bwMode="auto">
          <a:xfrm>
            <a:off x="3347864" y="1772816"/>
            <a:ext cx="2376264" cy="325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Эчпоч мак, рецепт татарской национальной кухни."/>
          <p:cNvPicPr>
            <a:picLocks noChangeAspect="1" noChangeArrowheads="1"/>
          </p:cNvPicPr>
          <p:nvPr/>
        </p:nvPicPr>
        <p:blipFill>
          <a:blip r:embed="rId3" cstate="print"/>
          <a:srcRect l="10080" t="3360" r="14321" b="5921"/>
          <a:stretch>
            <a:fillRect/>
          </a:stretch>
        </p:blipFill>
        <p:spPr bwMode="auto">
          <a:xfrm>
            <a:off x="683568" y="332656"/>
            <a:ext cx="2592288" cy="2138638"/>
          </a:xfrm>
          <a:prstGeom prst="rect">
            <a:avLst/>
          </a:prstGeom>
          <a:noFill/>
        </p:spPr>
      </p:pic>
      <p:pic>
        <p:nvPicPr>
          <p:cNvPr id="8" name="Picture 4" descr="Скачать татарский узор картинки и фото на телефон бесплатн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401"/>
          <a:stretch>
            <a:fillRect/>
          </a:stretch>
        </p:blipFill>
        <p:spPr bwMode="auto">
          <a:xfrm>
            <a:off x="179512" y="3933056"/>
            <a:ext cx="2454324" cy="2525059"/>
          </a:xfrm>
          <a:prstGeom prst="rect">
            <a:avLst/>
          </a:prstGeom>
          <a:noFill/>
        </p:spPr>
      </p:pic>
      <p:pic>
        <p:nvPicPr>
          <p:cNvPr id="3080" name="Picture 8" descr="Тесто для хачапури - рецепт приготовления с фото, как приготовит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193263"/>
            <a:ext cx="2736304" cy="2176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Скачать татарский узор картинки и фото на телефон бесплатно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401"/>
          <a:stretch>
            <a:fillRect/>
          </a:stretch>
        </p:blipFill>
        <p:spPr bwMode="auto">
          <a:xfrm>
            <a:off x="179512" y="4857752"/>
            <a:ext cx="1944215" cy="20002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3861048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Раскладываем на смазанный противень или сковородку, смазав вверх сырым яйцом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Рамис\гос экзамен\Диалоги_files\6HR6wxTPFpo.jpg"/>
          <p:cNvPicPr/>
          <p:nvPr/>
        </p:nvPicPr>
        <p:blipFill>
          <a:blip r:embed="rId3" cstate="print"/>
          <a:srcRect t="18012" r="26859" b="17081"/>
          <a:stretch>
            <a:fillRect/>
          </a:stretch>
        </p:blipFill>
        <p:spPr bwMode="auto">
          <a:xfrm>
            <a:off x="395536" y="260648"/>
            <a:ext cx="273630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Рамис\гос экзамен\Диалоги_files\I-KK0z-0M5Q.jpg"/>
          <p:cNvPicPr/>
          <p:nvPr/>
        </p:nvPicPr>
        <p:blipFill rotWithShape="1">
          <a:blip r:embed="rId4" cstate="print"/>
          <a:srcRect r="12821"/>
          <a:stretch/>
        </p:blipFill>
        <p:spPr bwMode="auto">
          <a:xfrm>
            <a:off x="3851920" y="260648"/>
            <a:ext cx="244827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707904" y="3573016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Вставим в подготовленную печь и печем 45 мин.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:\Рамис\гос экзамен\Диалоги_files\EtSTo2bhGHA.jpg"/>
          <p:cNvPicPr/>
          <p:nvPr/>
        </p:nvPicPr>
        <p:blipFill>
          <a:blip r:embed="rId5" cstate="print"/>
          <a:srcRect l="11377"/>
          <a:stretch>
            <a:fillRect/>
          </a:stretch>
        </p:blipFill>
        <p:spPr bwMode="auto">
          <a:xfrm>
            <a:off x="6660232" y="3068960"/>
            <a:ext cx="21297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067944" y="5733256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Вынимаем из печи смазываем маслом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41996" y="5995706"/>
            <a:ext cx="428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     Приятного аппетита!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89976" y="4341997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Перед подачей на стол в </a:t>
            </a:r>
            <a:r>
              <a:rPr lang="ru-RU" sz="2400" dirty="0" err="1" smtClean="0">
                <a:latin typeface="Monotype Corsiva" pitchFamily="66" charset="0"/>
              </a:rPr>
              <a:t>эчпочмак</a:t>
            </a:r>
            <a:r>
              <a:rPr lang="ru-RU" sz="2400" dirty="0" smtClean="0">
                <a:latin typeface="Monotype Corsiva" pitchFamily="66" charset="0"/>
              </a:rPr>
              <a:t> вливаем бульон и верх смазываем маслом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1028" name="Picture 4" descr="Скачать татарский узор картинки и фото на телефон бесплатно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401"/>
          <a:stretch>
            <a:fillRect/>
          </a:stretch>
        </p:blipFill>
        <p:spPr bwMode="auto">
          <a:xfrm>
            <a:off x="323528" y="3861048"/>
            <a:ext cx="2664296" cy="2741083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8" t="16891" r="11705"/>
          <a:stretch/>
        </p:blipFill>
        <p:spPr>
          <a:xfrm>
            <a:off x="899592" y="338196"/>
            <a:ext cx="2556478" cy="36668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5" t="3574" r="29261" b="4693"/>
          <a:stretch/>
        </p:blipFill>
        <p:spPr>
          <a:xfrm>
            <a:off x="6300192" y="404663"/>
            <a:ext cx="2160240" cy="5544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279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Алсу</dc:creator>
  <cp:lastModifiedBy>ATT09</cp:lastModifiedBy>
  <cp:revision>39</cp:revision>
  <dcterms:created xsi:type="dcterms:W3CDTF">2014-11-26T11:09:34Z</dcterms:created>
  <dcterms:modified xsi:type="dcterms:W3CDTF">2015-04-08T10:31:48Z</dcterms:modified>
</cp:coreProperties>
</file>