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3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204864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Торжественные мероприятия, посвященные 70-летию Победы   в Великой   Отечественной войне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6696744" cy="1008112"/>
          </a:xfrm>
        </p:spPr>
        <p:txBody>
          <a:bodyPr>
            <a:normAutofit fontScale="47500" lnSpcReduction="20000"/>
          </a:bodyPr>
          <a:lstStyle/>
          <a:p>
            <a:r>
              <a:rPr lang="ru-RU" sz="4500" b="1" dirty="0">
                <a:solidFill>
                  <a:srgbClr val="002060"/>
                </a:solidFill>
              </a:rPr>
              <a:t>Муниципальное бюджетное общеобразовательное учреждение</a:t>
            </a:r>
            <a:endParaRPr lang="ru-RU" sz="4500" dirty="0">
              <a:solidFill>
                <a:srgbClr val="002060"/>
              </a:solidFill>
            </a:endParaRPr>
          </a:p>
          <a:p>
            <a:r>
              <a:rPr lang="ru-RU" sz="4500" b="1" dirty="0">
                <a:solidFill>
                  <a:srgbClr val="002060"/>
                </a:solidFill>
              </a:rPr>
              <a:t> «Средняя школа № 70»</a:t>
            </a:r>
            <a:endParaRPr lang="ru-RU" sz="45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Администрация сельского поселения станица Стародеревянковская. . Официальный сайт. &quot; slider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0" t="19050" r="10506" b="19606"/>
          <a:stretch/>
        </p:blipFill>
        <p:spPr bwMode="auto">
          <a:xfrm>
            <a:off x="6228184" y="116633"/>
            <a:ext cx="2915815" cy="10801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13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«Книга </a:t>
            </a:r>
            <a:r>
              <a:rPr lang="ru-RU" b="1" i="1" dirty="0" smtClean="0">
                <a:solidFill>
                  <a:srgbClr val="C00000"/>
                </a:solidFill>
              </a:rPr>
              <a:t> и лента памяти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ветеранов ВОВ-родственников учащихся средней </a:t>
            </a:r>
            <a:r>
              <a:rPr lang="ru-RU" b="1" i="1" dirty="0" smtClean="0">
                <a:solidFill>
                  <a:srgbClr val="C00000"/>
                </a:solidFill>
              </a:rPr>
              <a:t>         школы </a:t>
            </a:r>
            <a:r>
              <a:rPr lang="ru-RU" b="1" i="1" dirty="0">
                <a:solidFill>
                  <a:srgbClr val="C00000"/>
                </a:solidFill>
              </a:rPr>
              <a:t>№70» 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Пользователь\Desktop\Знамя победы\партија национално ослободилачког покрета  СЛОБОДНА РУСИЈА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2857"/>
          <a:stretch/>
        </p:blipFill>
        <p:spPr bwMode="auto">
          <a:xfrm>
            <a:off x="14229" y="6165304"/>
            <a:ext cx="9155577" cy="542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https://pp.vk.me/c621128/v621128352/2938c/HOEGxsqVMtE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2104">
            <a:off x="436471" y="1932854"/>
            <a:ext cx="2045073" cy="2497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vk.me/c621128/v621128352/29382/xewLztQIeH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00808"/>
            <a:ext cx="3175088" cy="2442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p.vk.me/c621128/v621128352/29378/Eo7SFbDyK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81588"/>
            <a:ext cx="4896544" cy="3059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177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Фестиваль военной песни 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</a:rPr>
              <a:t>«Доблестный подвиг героев в сердцах потомков живет!» </a:t>
            </a:r>
            <a:endParaRPr lang="ru-RU" sz="4000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Пользователь\Desktop\Знамя победы\партија национално ослободилачког покрета  СЛОБОДНА РУСИЈА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2857"/>
          <a:stretch/>
        </p:blipFill>
        <p:spPr bwMode="auto">
          <a:xfrm>
            <a:off x="0" y="6191250"/>
            <a:ext cx="9144000" cy="666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6" name="Picture 4" descr="На экране: IMG_5063.JPG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94950"/>
            <a:ext cx="3528392" cy="2353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E:\В ДДТ\IMG_779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67" y="4148234"/>
            <a:ext cx="3528392" cy="2353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На экране: IMG_5051.JPG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857" y="4100635"/>
            <a:ext cx="3518876" cy="2346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pp.vk.me/c623719/v623719352/2c400/XAufBSGrFy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35" y="1732429"/>
            <a:ext cx="3695056" cy="2462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9541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Ц</a:t>
            </a:r>
            <a:r>
              <a:rPr lang="ru-RU" sz="3200" b="1" i="1" dirty="0" smtClean="0">
                <a:solidFill>
                  <a:srgbClr val="C00000"/>
                </a:solidFill>
              </a:rPr>
              <a:t>еремония </a:t>
            </a:r>
            <a:r>
              <a:rPr lang="ru-RU" sz="3200" b="1" i="1" dirty="0">
                <a:solidFill>
                  <a:srgbClr val="C00000"/>
                </a:solidFill>
              </a:rPr>
              <a:t>вручения юбилейных медалей «70 лет Победы» ветеранам Великой Отечественной войны</a:t>
            </a:r>
          </a:p>
        </p:txBody>
      </p:sp>
      <p:pic>
        <p:nvPicPr>
          <p:cNvPr id="4" name="Рисунок 3" descr="C:\Users\Пользователь\Desktop\Знамя победы\партија национално ослободилачког покрета  СЛОБОДНА РУСИЈА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2857"/>
          <a:stretch/>
        </p:blipFill>
        <p:spPr bwMode="auto">
          <a:xfrm>
            <a:off x="0" y="6191250"/>
            <a:ext cx="9144000" cy="666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10" descr="На экране: IMG_6510.JPG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66459"/>
            <a:ext cx="3240360" cy="2271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Пользователь\Desktop\В ДДТ\IMG_638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3492">
            <a:off x="332968" y="2333781"/>
            <a:ext cx="4375365" cy="3167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На экране: IMG_6518.JPG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519" y="1700809"/>
            <a:ext cx="3744415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7223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17010"/>
            <a:ext cx="8229600" cy="1097739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«Знамя Победы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E:\В ДДТ\IMG_62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05287"/>
            <a:ext cx="3888432" cy="277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На экране: IMG_6281.JPG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11929"/>
            <a:ext cx="3817383" cy="2560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На экране: IMG_6292.JPG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6" r="17359"/>
          <a:stretch/>
        </p:blipFill>
        <p:spPr bwMode="auto">
          <a:xfrm>
            <a:off x="4932040" y="3372553"/>
            <a:ext cx="3672408" cy="2988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58114"/>
            <a:ext cx="396044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:\Users\Пользователь\Desktop\Знамя победы\партија национално ослободилачког покрета  СЛОБОДНА РУСИЈА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2857"/>
          <a:stretch/>
        </p:blipFill>
        <p:spPr bwMode="auto">
          <a:xfrm>
            <a:off x="0" y="6132411"/>
            <a:ext cx="9036496" cy="666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49773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Классный час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«Дети войны»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Пользователь\Desktop\Знамя победы\партија национално ослободилачког покрета  СЛОБОДНА РУСИЈА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2857"/>
          <a:stretch/>
        </p:blipFill>
        <p:spPr bwMode="auto">
          <a:xfrm>
            <a:off x="598" y="6060393"/>
            <a:ext cx="9144000" cy="666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290" name="Picture 2" descr="https://pp.vk.me/c623719/v623719352/2c473/WKdHwQ7oIp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4" y="1484784"/>
            <a:ext cx="3507434" cy="2149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pp.vk.me/c623719/v623719352/2c47d/P7MmseXtNZ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620867" cy="2149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pp.vk.me/c623719/v623719352/2c491/IK4LIoM10a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33820"/>
            <a:ext cx="3600400" cy="2426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089" y="3717031"/>
            <a:ext cx="3495834" cy="2326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6505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</TotalTime>
  <Words>56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Торжественные мероприятия, посвященные 70-летию Победы   в Великой   Отечественной войне</vt:lpstr>
      <vt:lpstr>«Книга  и лента памяти ветеранов ВОВ-родственников учащихся средней          школы №70» </vt:lpstr>
      <vt:lpstr>Фестиваль военной песни  «Доблестный подвиг героев в сердцах потомков живет!» </vt:lpstr>
      <vt:lpstr>Церемония вручения юбилейных медалей «70 лет Победы» ветеранам Великой Отечественной войны</vt:lpstr>
      <vt:lpstr>«Знамя Победы»</vt:lpstr>
      <vt:lpstr>Классный час «Дети войны»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Торжественные мероприятия, посвященные 70-летию Победы   в Великой   Отечественной войне</dc:title>
  <dc:creator>User</dc:creator>
  <cp:lastModifiedBy>Пользователь</cp:lastModifiedBy>
  <cp:revision>20</cp:revision>
  <cp:lastPrinted>2015-04-28T13:25:58Z</cp:lastPrinted>
  <dcterms:created xsi:type="dcterms:W3CDTF">2015-04-25T15:37:13Z</dcterms:created>
  <dcterms:modified xsi:type="dcterms:W3CDTF">2015-10-07T15:40:15Z</dcterms:modified>
</cp:coreProperties>
</file>