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6E170-2506-4E9E-B2CB-967D787242BD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45DEE-8383-45D9-8143-B0A732A850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4;&#1086;&#1084;\Downloads\&#1055;&#1072;&#1085;-&#1092;&#1083;&#1077;&#1081;&#1090;&#1072;%20-%20&#1042;&#1077;&#1089;&#1077;&#1085;&#1085;&#1103;&#1103;%20&#1043;&#1088;&#1086;&#1079;&#1072;%20%20(audiopoisk.com).mp3" TargetMode="External"/><Relationship Id="rId1" Type="http://schemas.openxmlformats.org/officeDocument/2006/relationships/audio" Target="file:///C:\Users\&#1044;&#1086;&#1084;\Downloads\Tyutchev_Fyodor_Leonid_Markov_Vesennyaya_groza_(vmusice.net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Ф.Тютчев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«Весенняя гроза»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887682"/>
            <a:ext cx="77867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горы бежит поток проворный,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лесу не молкнет птичий гам,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гам лесной, и шум нагорный —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вторит весело громам... </a:t>
            </a:r>
          </a:p>
          <a:p>
            <a:pPr eaLnBrk="0" hangingPunct="0"/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скажешь: ветреная Геба,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Кормя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Зевесова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орла,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Громокипящий кубок с неба,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Смеясь, на землю пролила!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Проверь себя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</a:rPr>
              <a:t>Как называется раздел учебника, который мы сейчас изучаем?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</a:rPr>
              <a:t>Кто автор стихотворения?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</a:rPr>
              <a:t>Как бы вы озаглавили его?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0"/>
            <a:ext cx="7500990" cy="6643710"/>
          </a:xfrm>
        </p:spPr>
        <p:txBody>
          <a:bodyPr>
            <a:normAutofit lnSpcReduction="10000"/>
          </a:bodyPr>
          <a:lstStyle/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        Ноябрь </a:t>
            </a:r>
          </a:p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Чёрный лес</a:t>
            </a:r>
          </a:p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Незримый</a:t>
            </a:r>
          </a:p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Прорисован до корней,</a:t>
            </a:r>
          </a:p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За ноябрьским предзимьем</a:t>
            </a:r>
          </a:p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Снега ждёт душа скорей.</a:t>
            </a:r>
          </a:p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За угрюмыми ночами</a:t>
            </a:r>
          </a:p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Белых плясок хоровод,</a:t>
            </a:r>
          </a:p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За терпенье и печали</a:t>
            </a:r>
          </a:p>
          <a:p>
            <a:pPr indent="3429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Долгожданный Новый год!</a:t>
            </a:r>
          </a:p>
          <a:p>
            <a:pPr indent="342900" algn="r"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М.Садовский</a:t>
            </a:r>
          </a:p>
          <a:p>
            <a:pPr indent="342900"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indent="342900">
              <a:buNone/>
            </a:pP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Фёдор Иванович Тютчев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714500"/>
            <a:ext cx="3741738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714500"/>
            <a:ext cx="3741738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357688" y="1714500"/>
            <a:ext cx="46434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1803 г. – 1873 г.</a:t>
            </a:r>
          </a:p>
          <a:p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</a:t>
            </a:r>
          </a:p>
          <a:p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дипломат</a:t>
            </a:r>
          </a:p>
          <a:p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публицист</a:t>
            </a:r>
          </a:p>
          <a:p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член-корреспондент Петербургской АН</a:t>
            </a:r>
          </a:p>
          <a:p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http://www.stihi.ru/pics/2010/01/26/601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Tyutchev_Fyodor_Leonid_Markov_Vesennyaya_groza_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57158" y="5786454"/>
            <a:ext cx="304800" cy="304800"/>
          </a:xfrm>
          <a:prstGeom prst="rect">
            <a:avLst/>
          </a:prstGeom>
        </p:spPr>
      </p:pic>
      <p:pic>
        <p:nvPicPr>
          <p:cNvPr id="8" name="Пан-флейта - Весенняя Гроза  (audiopoisk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214282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9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833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Словарная работа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РЕЗВЯСЯ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Геба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РАСКАТЫ 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Зевс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ПЕРЛЫ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Зевесова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МОЛКНЕТ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Громокипящий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ГАМ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Кубок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ВТОРИТ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ШУМ НАГОРНЫЙ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8313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Зевс</a:t>
            </a:r>
          </a:p>
        </p:txBody>
      </p:sp>
      <p:pic>
        <p:nvPicPr>
          <p:cNvPr id="5" name="Picture 4" descr="group_g_b_b7dc927e08e743088ce08b487cbb179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290638"/>
            <a:ext cx="7272337" cy="544195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7625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Геба</a:t>
            </a:r>
          </a:p>
        </p:txBody>
      </p:sp>
      <p:pic>
        <p:nvPicPr>
          <p:cNvPr id="6" name="Picture 4" descr="ge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214422"/>
            <a:ext cx="3789362" cy="54006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868" y="3500438"/>
            <a:ext cx="5857916" cy="3357562"/>
          </a:xfrm>
        </p:spPr>
        <p:txBody>
          <a:bodyPr/>
          <a:lstStyle/>
          <a:p>
            <a:pPr indent="-45720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Люблю грозу в начале мая,</a:t>
            </a:r>
          </a:p>
          <a:p>
            <a:pPr indent="-45720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весенний, первый гром,</a:t>
            </a:r>
          </a:p>
          <a:p>
            <a:pPr indent="-45720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бы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резвяся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играя,</a:t>
            </a:r>
          </a:p>
          <a:p>
            <a:pPr indent="-45720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Грохочет в небе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голубом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643174" y="4429132"/>
            <a:ext cx="6043626" cy="2428868"/>
          </a:xfrm>
        </p:spPr>
        <p:txBody>
          <a:bodyPr>
            <a:normAutofit lnSpcReduction="10000"/>
          </a:bodyPr>
          <a:lstStyle/>
          <a:p>
            <a:pPr indent="342900">
              <a:buNone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Гремят раскаты молодые!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дождик брызнул, пыль летит...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Повисли перлы дождевые,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солнце нити золотит...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124</Words>
  <Application>Microsoft Office PowerPoint</Application>
  <PresentationFormat>Экран (4:3)</PresentationFormat>
  <Paragraphs>42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Ф.Тютчев «Весенняя гроза»</vt:lpstr>
      <vt:lpstr>Слайд 2</vt:lpstr>
      <vt:lpstr>Фёдор Иванович Тютчев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Проверь себя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Ф.Тютчев «Весенняя гроза»</dc:title>
  <dc:creator>Дом</dc:creator>
  <cp:lastModifiedBy>Дом</cp:lastModifiedBy>
  <cp:revision>9</cp:revision>
  <dcterms:created xsi:type="dcterms:W3CDTF">2015-10-06T17:11:27Z</dcterms:created>
  <dcterms:modified xsi:type="dcterms:W3CDTF">2015-10-06T18:40:26Z</dcterms:modified>
</cp:coreProperties>
</file>