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684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8573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499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948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678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5162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3818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7835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6840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4174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8338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Мартин</dc:creator>
  <cp:lastModifiedBy>Мартин</cp:lastModifiedBy>
  <cp:revision>3</cp:revision>
  <dcterms:created xsi:type="dcterms:W3CDTF">2015-10-07T17:32:21Z</dcterms:created>
  <dcterms:modified xsi:type="dcterms:W3CDTF">2015-10-07T17:36:07Z</dcterms:modified>
</cp:coreProperties>
</file>