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  <p:sldId id="271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9868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0609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58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1250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8542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2183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0102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6462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4384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13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1116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887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Мартин</dc:creator>
  <cp:lastModifiedBy>Мартин</cp:lastModifiedBy>
  <cp:revision>5</cp:revision>
  <dcterms:created xsi:type="dcterms:W3CDTF">2015-10-07T17:22:09Z</dcterms:created>
  <dcterms:modified xsi:type="dcterms:W3CDTF">2015-10-07T17:35:47Z</dcterms:modified>
</cp:coreProperties>
</file>