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microsoft.com/office/2007/relationships/hdphoto" Target="../media/hdphoto8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1.png"/><Relationship Id="rId7" Type="http://schemas.microsoft.com/office/2007/relationships/hdphoto" Target="../media/hdphoto10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6.png"/><Relationship Id="rId5" Type="http://schemas.openxmlformats.org/officeDocument/2006/relationships/image" Target="../media/image42.png"/><Relationship Id="rId10" Type="http://schemas.openxmlformats.org/officeDocument/2006/relationships/image" Target="../media/image45.jpeg"/><Relationship Id="rId4" Type="http://schemas.microsoft.com/office/2007/relationships/hdphoto" Target="../media/hdphoto9.wdp"/><Relationship Id="rId9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61.png"/><Relationship Id="rId4" Type="http://schemas.microsoft.com/office/2007/relationships/hdphoto" Target="../media/hdphoto1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g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microsoft.com/office/2007/relationships/hdphoto" Target="../media/hdphoto7.wdp"/><Relationship Id="rId3" Type="http://schemas.openxmlformats.org/officeDocument/2006/relationships/image" Target="../media/image2.jpeg"/><Relationship Id="rId7" Type="http://schemas.microsoft.com/office/2007/relationships/hdphoto" Target="../media/hdphoto4.wdp"/><Relationship Id="rId12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microsoft.com/office/2007/relationships/hdphoto" Target="../media/hdphoto5.wdp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929" y="1848369"/>
            <a:ext cx="2160240" cy="28880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393111" y="332656"/>
            <a:ext cx="685187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</a:rPr>
              <a:t>Викторина по творчеству Г. Тукая</a:t>
            </a: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</a:rPr>
              <a:t>С заданиями на знание </a:t>
            </a: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</a:rPr>
              <a:t>татарского языка по УМК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64926" y="4942909"/>
            <a:ext cx="64080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" panose="02040503050406030204" pitchFamily="18" charset="0"/>
              </a:rPr>
              <a:t>«Мы читаем, мы всё знаем!»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8504" y="5733256"/>
            <a:ext cx="7920880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Подготовила: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Воспитатель по обучению детей татарскому языку МАДОО «ЦРР – детский сад №92 «Ладушки» г. Нижнекамск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Адиева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Лейля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Райшатовна</a:t>
            </a:r>
            <a:endParaRPr lang="ru-RU" sz="1400" b="1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			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			</a:t>
            </a:r>
            <a:endParaRPr lang="ru-RU" sz="1200" b="1" dirty="0">
              <a:solidFill>
                <a:srgbClr val="3333CC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067944" y="260648"/>
            <a:ext cx="1646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8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726640"/>
            <a:ext cx="6777817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Что несёт дедушка детям в подарок по произведению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Г. Тукая «Белый Дед»?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  Какое вежливое слово говорят ему дети за подарки.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Скажи по-татарски. Ещё какие вежливые слова знаешь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на татарском языке?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98014"/>
            <a:ext cx="2294139" cy="2248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763" y="2804160"/>
            <a:ext cx="2137881" cy="21378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868944"/>
            <a:ext cx="2088232" cy="2088232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265833" y="5085184"/>
            <a:ext cx="641871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15703" y="5120634"/>
            <a:ext cx="641871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20443" y="5129427"/>
            <a:ext cx="641871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9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51920" y="373306"/>
            <a:ext cx="16498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9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8452" y="936010"/>
            <a:ext cx="6626558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О каком времени года говориться? Слушайте отрывок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из стихотворения поэта.</a:t>
            </a:r>
          </a:p>
          <a:p>
            <a:pPr algn="just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  <a:p>
            <a:pPr algn="ctr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Уж и птицы стали вместе улетать,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Далеко от дома будут зимовать.</a:t>
            </a:r>
          </a:p>
          <a:p>
            <a:pPr algn="ctr"/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Назови по-татарски цвета листьев осеннего дерева.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46" y="3212976"/>
            <a:ext cx="2498499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045" y="3681028"/>
            <a:ext cx="2810943" cy="1692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6719" y="3501008"/>
            <a:ext cx="1799327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14" b="9862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5" y="3491928"/>
            <a:ext cx="1596672" cy="231517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971600" y="5807103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82605" y="5928404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84168" y="5959503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90480" y="5793096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24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07904" y="373306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10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8979" y="1052736"/>
            <a:ext cx="60997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Разгадай загадки из стихотворения Г. Тукая </a:t>
            </a:r>
          </a:p>
          <a:p>
            <a:pPr algn="just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«Четыре времени года».</a:t>
            </a:r>
          </a:p>
          <a:p>
            <a:pPr algn="just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Сколько загадок вы разгадали, сосчитайте по-татарски?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49802"/>
            <a:ext cx="1761170" cy="2564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74613"/>
            <a:ext cx="1746549" cy="25571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52" t="1449" r="2578" b="4035"/>
          <a:stretch/>
        </p:blipFill>
        <p:spPr>
          <a:xfrm>
            <a:off x="4283968" y="3009691"/>
            <a:ext cx="2626612" cy="18116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994" b="23863"/>
          <a:stretch/>
        </p:blipFill>
        <p:spPr>
          <a:xfrm>
            <a:off x="7092280" y="2708919"/>
            <a:ext cx="1750884" cy="2237677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880077" y="5486043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29446" y="5385278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64088" y="5232878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643686" y="5218874"/>
            <a:ext cx="648072" cy="574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8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84689" y="260648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11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6835" y="908720"/>
            <a:ext cx="62376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Каких зверей можно встретить в лесу деревни 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Кырлай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</a:t>
            </a:r>
          </a:p>
          <a:p>
            <a:pPr algn="just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 которых писал Тукай в своём произведении «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Шурале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»?</a:t>
            </a:r>
          </a:p>
          <a:p>
            <a:pPr algn="just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Каких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этих зверей ты можешь назвать по-татарски?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09" b="98696" l="0" r="982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35524"/>
            <a:ext cx="2220351" cy="1296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853504"/>
            <a:ext cx="1900371" cy="22196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394" b="98695" l="1393" r="100000">
                        <a14:foregroundMark x1="33148" y1="70235" x2="33148" y2="70235"/>
                        <a14:foregroundMark x1="39554" y1="70757" x2="39554" y2="70757"/>
                        <a14:foregroundMark x1="37326" y1="69452" x2="37326" y2="694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2370693"/>
            <a:ext cx="1536540" cy="1636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035" y="4221088"/>
            <a:ext cx="1247599" cy="21128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317" y="2484527"/>
            <a:ext cx="1455469" cy="15363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32" y="4438577"/>
            <a:ext cx="1774305" cy="18294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638" y="4215526"/>
            <a:ext cx="3072582" cy="205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3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79912" y="332656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12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980728"/>
            <a:ext cx="64588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чем пришёл герой из «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Шурале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» 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Былтыр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 лес?</a:t>
            </a:r>
          </a:p>
          <a:p>
            <a:pPr marL="342900" indent="-342900" algn="just">
              <a:buAutoNum type="arabicPeriod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вы скажете по-татарски «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Былтыр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идёт в лес (урман)»?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6872"/>
            <a:ext cx="1729681" cy="2572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265476"/>
            <a:ext cx="2335968" cy="24181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3" b="89809" l="9851" r="929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05511"/>
            <a:ext cx="3578499" cy="208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6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56526" y="332656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13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118637"/>
            <a:ext cx="59602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Найди правильный ответ. Что растёт в лесах 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Кырлая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</a:p>
          <a:p>
            <a:pPr marL="342900" indent="-342900" algn="just">
              <a:buAutoNum type="arabicPeriod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Назови картинки, которых ты знаешь по-татарски.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64904"/>
            <a:ext cx="1512168" cy="1183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218600"/>
            <a:ext cx="1396561" cy="18760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074" y="3659605"/>
            <a:ext cx="1475339" cy="14753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1636">
            <a:off x="3113319" y="2478237"/>
            <a:ext cx="2780938" cy="1118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691" y="3659605"/>
            <a:ext cx="1558032" cy="1558032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1992114" y="54397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01298" y="4293096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24128" y="54397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876785" y="4396645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6339" y="4283472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9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56527" y="373306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14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940638"/>
            <a:ext cx="67687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Расположи картинки по произведению Тукая «Водяная» </a:t>
            </a:r>
          </a:p>
          <a:p>
            <a:pPr algn="just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в правильной последовательности.</a:t>
            </a:r>
          </a:p>
          <a:p>
            <a:pPr algn="just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2.  Как ты скажешь по-татарски «мальчик одевает синюю рубашку»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8170" y="2161877"/>
            <a:ext cx="2112914" cy="1717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59949" y="3101824"/>
            <a:ext cx="1728192" cy="1950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29" y="2116432"/>
            <a:ext cx="1965799" cy="1808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4870" y="2228027"/>
            <a:ext cx="2555079" cy="17001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48"/>
          <a:stretch/>
        </p:blipFill>
        <p:spPr>
          <a:xfrm rot="5400000">
            <a:off x="5074235" y="3224642"/>
            <a:ext cx="2460644" cy="1704864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938251" y="59621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84953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43125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3368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41094" y="59621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0"/>
            <a:endCxn id="6" idx="3"/>
          </p:cNvCxnSpPr>
          <p:nvPr/>
        </p:nvCxnSpPr>
        <p:spPr>
          <a:xfrm flipV="1">
            <a:off x="1289496" y="4941170"/>
            <a:ext cx="1534549" cy="10209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915816" y="4077074"/>
            <a:ext cx="1872208" cy="19442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3" idx="0"/>
          </p:cNvCxnSpPr>
          <p:nvPr/>
        </p:nvCxnSpPr>
        <p:spPr>
          <a:xfrm flipH="1" flipV="1">
            <a:off x="395536" y="4077074"/>
            <a:ext cx="3798834" cy="19442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125858" y="4437112"/>
            <a:ext cx="2550598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5" idx="0"/>
          </p:cNvCxnSpPr>
          <p:nvPr/>
        </p:nvCxnSpPr>
        <p:spPr>
          <a:xfrm flipH="1" flipV="1">
            <a:off x="6125858" y="5307396"/>
            <a:ext cx="1066481" cy="654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4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79912" y="142473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15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795471"/>
            <a:ext cx="60131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вы думаете, что нашли в лесу Коза и Баран?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Предложите Козе кушать вкусную кашу.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9000" l="2020" r="94949">
                        <a14:foregroundMark x1="70707" y1="34000" x2="70707" y2="34000"/>
                        <a14:foregroundMark x1="65657" y1="43000" x2="65657" y2="43000"/>
                        <a14:foregroundMark x1="75758" y1="53000" x2="75758" y2="53000"/>
                        <a14:foregroundMark x1="81818" y1="42000" x2="81818" y2="42000"/>
                        <a14:foregroundMark x1="46465" y1="13000" x2="46465" y2="13000"/>
                        <a14:foregroundMark x1="94949" y1="28000" x2="94949" y2="28000"/>
                        <a14:foregroundMark x1="58586" y1="47000" x2="58586" y2="47000"/>
                        <a14:foregroundMark x1="34343" y1="45000" x2="34343" y2="45000"/>
                        <a14:foregroundMark x1="12121" y1="74000" x2="12121" y2="7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351016"/>
            <a:ext cx="1942080" cy="1942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67" b="98024" l="6548" r="97024">
                        <a14:foregroundMark x1="21429" y1="95257" x2="21429" y2="95257"/>
                        <a14:foregroundMark x1="12500" y1="90119" x2="12500" y2="90119"/>
                        <a14:foregroundMark x1="8929" y1="87352" x2="8929" y2="87352"/>
                        <a14:backgroundMark x1="88095" y1="82609" x2="88095" y2="82609"/>
                        <a14:backgroundMark x1="89286" y1="80632" x2="89286" y2="80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8604" y="2038885"/>
            <a:ext cx="1604740" cy="24138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36" b="29534" l="44737" r="100000">
                        <a14:foregroundMark x1="64035" y1="27979" x2="64035" y2="279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593" b="69639"/>
          <a:stretch/>
        </p:blipFill>
        <p:spPr>
          <a:xfrm>
            <a:off x="6150608" y="2290763"/>
            <a:ext cx="2058313" cy="191012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827584" y="51349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1920" y="5013176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28519" y="495218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0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29773" y="260648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16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836712"/>
            <a:ext cx="6678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Расскажите историю по картинке, которую вы читали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рассказу Г. Тукая.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ты скажешь по-татарски «Я - красивый»?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132856"/>
            <a:ext cx="6667500" cy="4371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381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56527" y="341067"/>
            <a:ext cx="1830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17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3357" y="924147"/>
            <a:ext cx="7092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Сюжет какого рассказа ты видишь на картинке?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Назовите автора и название произведения.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Как ты скажешь по-татарски «заяц прыгай, заяц прыгает»?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59" t="5826" r="10524" b="20340"/>
          <a:stretch/>
        </p:blipFill>
        <p:spPr>
          <a:xfrm>
            <a:off x="2915816" y="1988840"/>
            <a:ext cx="3744416" cy="4489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11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59117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Правила для участников и жюри, </a:t>
            </a:r>
          </a:p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для </a:t>
            </a:r>
            <a:r>
              <a:rPr lang="ru-RU" sz="2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оценинки</a:t>
            </a:r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 ответов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7632848" cy="3600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16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Вопросы и задания подготовлены для воспитанников старшей и подготовительной группы детского сада. Участники делятся на две команды по 10 детей.  Каждому участнику задается вопрос по творчеству Г. Тукая.  В задании два вопроса: первый вопрос по творчеству поэта, второй – по знаниям детей татарского языка. Жюри оценивает ответы по одному баллу. Таким образом, за каждое задание участник может получить 2, 1 или ни одного балла. Ответы ребята предоставляют устно. Правильный ответ высвечивается на экране. 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3479" y="5373216"/>
            <a:ext cx="387157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Желаем успеха!</a:t>
            </a:r>
          </a:p>
          <a:p>
            <a:pPr algn="ctr"/>
            <a:r>
              <a:rPr lang="ru-RU" sz="28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У</a:t>
            </a:r>
            <a:r>
              <a:rPr lang="tt-RU" sz="28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ңышлар телибез!</a:t>
            </a:r>
            <a:endParaRPr lang="ru-RU" sz="28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07904" y="188640"/>
            <a:ext cx="18309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18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2502" y="764704"/>
            <a:ext cx="65485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Какой из этих нечистей лесных больше похож на </a:t>
            </a:r>
            <a:r>
              <a:rPr lang="ru-RU" sz="1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Шурале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just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описаниям из поэмы Тукая?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Опиши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Шурале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just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Как ты спросишь своего друга по-татарски «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Шурале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какой?»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76872"/>
            <a:ext cx="2098986" cy="24181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25" r="26112" b="11151"/>
          <a:stretch/>
        </p:blipFill>
        <p:spPr>
          <a:xfrm>
            <a:off x="2206490" y="2132856"/>
            <a:ext cx="2174584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672" y="2369371"/>
            <a:ext cx="2014361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091" y="2541134"/>
            <a:ext cx="2229845" cy="222984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27584" y="51349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5414" y="547010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87607" y="54397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437821" y="5243986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0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888" y="188640"/>
            <a:ext cx="18309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 19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836712"/>
            <a:ext cx="57935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сделала мама мальчика, который принёс в дом </a:t>
            </a:r>
          </a:p>
          <a:p>
            <a:pPr algn="just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</a:t>
            </a: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золотой гребень Водяной?</a:t>
            </a:r>
          </a:p>
          <a:p>
            <a:pPr algn="just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Скажи по-татарски гребень какой?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185"/>
          <a:stretch/>
        </p:blipFill>
        <p:spPr>
          <a:xfrm>
            <a:off x="323528" y="2367747"/>
            <a:ext cx="216024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75" t="5311" r="4242" b="4058"/>
          <a:stretch/>
        </p:blipFill>
        <p:spPr>
          <a:xfrm>
            <a:off x="2915816" y="2463907"/>
            <a:ext cx="2378284" cy="2636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50" t="5932" b="5598"/>
          <a:stretch/>
        </p:blipFill>
        <p:spPr>
          <a:xfrm>
            <a:off x="5650274" y="2392822"/>
            <a:ext cx="3288769" cy="2803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27584" y="5234362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87610" y="5569522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76256" y="5296685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5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88640"/>
            <a:ext cx="133081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 1</a:t>
            </a:r>
            <a:endParaRPr lang="ru-RU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3982" y="692695"/>
            <a:ext cx="616021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О какой птице написал эти строки Г. Тукай?</a:t>
            </a:r>
          </a:p>
          <a:p>
            <a:pPr marL="342900" indent="-342900" algn="ctr">
              <a:buAutoNum type="arabicPeriod"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Таскала глину в остром клювике своем,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Из глины строила она красивый дом.</a:t>
            </a:r>
          </a:p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Трудилась долго, возводя свой легкий кров,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А после вывела хорошеньких птенцов.</a:t>
            </a:r>
          </a:p>
          <a:p>
            <a:pPr algn="ctr"/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  <a:p>
            <a:pPr algn="just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2. Как ты похвалишь труд ласточки и скажешь по-татарски, </a:t>
            </a:r>
          </a:p>
          <a:p>
            <a:pPr algn="just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      что у нее красивый дом?</a:t>
            </a:r>
          </a:p>
          <a:p>
            <a:pPr marL="342900" indent="-342900" algn="ctr">
              <a:buAutoNum type="arabicPeriod"/>
            </a:pP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78" y="3933056"/>
            <a:ext cx="1657872" cy="14950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248" y="3696722"/>
            <a:ext cx="1438399" cy="1877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3717032"/>
            <a:ext cx="1370373" cy="2304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17032"/>
            <a:ext cx="1891245" cy="171107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869789" y="5661248"/>
            <a:ext cx="79208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7" y="5805264"/>
            <a:ext cx="811799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64088" y="5826142"/>
            <a:ext cx="864096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24328" y="5826142"/>
            <a:ext cx="864096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1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95736" y="880245"/>
            <a:ext cx="6586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Найди соответствующую картинку по стихотворению </a:t>
            </a:r>
          </a:p>
          <a:p>
            <a:pPr algn="just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       Г. Тукая «Озорной котёнок».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 Назови на татарском языке слова кот – котёнок.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5483" y="373306"/>
            <a:ext cx="16460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2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711784"/>
            <a:ext cx="1407449" cy="2782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56" t="4112" r="8441" b="2804"/>
          <a:stretch/>
        </p:blipFill>
        <p:spPr>
          <a:xfrm>
            <a:off x="2236369" y="3060073"/>
            <a:ext cx="1829114" cy="26075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95" r="26261"/>
          <a:stretch/>
        </p:blipFill>
        <p:spPr>
          <a:xfrm>
            <a:off x="4566389" y="3264883"/>
            <a:ext cx="1725152" cy="2210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56" t="1745" r="6359" b="8909"/>
          <a:stretch/>
        </p:blipFill>
        <p:spPr>
          <a:xfrm>
            <a:off x="6732240" y="3160175"/>
            <a:ext cx="1667032" cy="2419559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27584" y="5805264"/>
            <a:ext cx="648072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5805264"/>
            <a:ext cx="648072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20072" y="5805264"/>
            <a:ext cx="720080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668344" y="5805264"/>
            <a:ext cx="73092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2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44" r="14975"/>
          <a:stretch/>
        </p:blipFill>
        <p:spPr>
          <a:xfrm>
            <a:off x="5004048" y="2216516"/>
            <a:ext cx="2311732" cy="22322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23463" y="349613"/>
            <a:ext cx="16460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3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908720"/>
            <a:ext cx="61926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Чему учит мальчик </a:t>
            </a:r>
            <a:r>
              <a:rPr lang="ru-RU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Акбая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 в стихотворении </a:t>
            </a:r>
          </a:p>
          <a:p>
            <a:pPr algn="just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       поэта «Забавный ученик»?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 Как ты по-татарски позовёшь к себе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Акбая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и предложишь ему сесть?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48" t="18750" r="3037" b="8917"/>
          <a:stretch/>
        </p:blipFill>
        <p:spPr>
          <a:xfrm>
            <a:off x="6486062" y="4581128"/>
            <a:ext cx="2533054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91" b="1838"/>
          <a:stretch/>
        </p:blipFill>
        <p:spPr>
          <a:xfrm>
            <a:off x="395536" y="2243659"/>
            <a:ext cx="2145289" cy="2835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30" t="8317" r="34860" b="13427"/>
          <a:stretch/>
        </p:blipFill>
        <p:spPr>
          <a:xfrm>
            <a:off x="2666142" y="3737036"/>
            <a:ext cx="2409914" cy="2683379"/>
          </a:xfrm>
          <a:prstGeom prst="rect">
            <a:avLst/>
          </a:prstGeom>
        </p:spPr>
      </p:pic>
      <p:sp>
        <p:nvSpPr>
          <p:cNvPr id="11" name="Выноска со стрелкой вниз 10"/>
          <p:cNvSpPr/>
          <p:nvPr/>
        </p:nvSpPr>
        <p:spPr>
          <a:xfrm rot="2602987">
            <a:off x="2140531" y="2755890"/>
            <a:ext cx="615767" cy="67709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1835696" y="5445224"/>
            <a:ext cx="830446" cy="504056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 rot="3007555">
            <a:off x="7070356" y="2212577"/>
            <a:ext cx="648072" cy="808896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5724128" y="5229200"/>
            <a:ext cx="864096" cy="576064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9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95936" y="260648"/>
            <a:ext cx="16460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4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0464" y="779092"/>
            <a:ext cx="59711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Кто причинил боль Зайцу из стихотворения 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Г. Тукая «Бедняга Заяц»?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  Назови зверей по-татарски, которые ты видишь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на экране. 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538361"/>
            <a:ext cx="2032345" cy="24545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275" y="2612744"/>
            <a:ext cx="1361951" cy="23065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32" t="8579" r="2746" b="5542"/>
          <a:stretch/>
        </p:blipFill>
        <p:spPr>
          <a:xfrm>
            <a:off x="6300192" y="3295330"/>
            <a:ext cx="2633615" cy="16975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36" y="2684908"/>
            <a:ext cx="2005492" cy="216142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27584" y="5085184"/>
            <a:ext cx="79208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5084560"/>
            <a:ext cx="864096" cy="5243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2068" y="5157192"/>
            <a:ext cx="864096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67490" y="5157192"/>
            <a:ext cx="864096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44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64930" y="260648"/>
            <a:ext cx="16460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5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9" y="836712"/>
            <a:ext cx="60842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Разгадав загадки, ты узнаешь, кто звал мальчика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гулять на улицу в стихотворении поэта.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Как ты попросишь у мальчика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вкусное красное яблоко? Скажи по-татарски.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206" y="2448952"/>
            <a:ext cx="2329602" cy="14401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Ярким лучиком манит: -Погулять во двор спеши,</a:t>
            </a:r>
          </a:p>
          <a:p>
            <a:pPr algn="ctr"/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И в саду побегай ты, хватит больше не читай.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432978"/>
            <a:ext cx="2535262" cy="14561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Засвистел, запел на ветке в это время он, 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Свистит – поёт о том же: - Выходи гулять скорей!</a:t>
            </a:r>
            <a:endParaRPr lang="ru-RU" sz="14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2448953"/>
            <a:ext cx="2304256" cy="14401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</a:rPr>
              <a:t>К нему она из сада тянет ветку: - Выходи!</a:t>
            </a:r>
          </a:p>
          <a:p>
            <a:pPr algn="ctr"/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</a:rPr>
              <a:t>Для прогулок нынче время, дома больше не седи.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475656" y="3889113"/>
            <a:ext cx="360040" cy="62000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651499" y="3890820"/>
            <a:ext cx="360040" cy="62000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488324" y="3889113"/>
            <a:ext cx="360040" cy="62000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F:\92дс. Галиуллина\Картинки_для_занятия_Резеды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" b="99750" l="1000" r="98500">
                        <a14:foregroundMark x1="45500" y1="11500" x2="45500" y2="11500"/>
                        <a14:foregroundMark x1="64750" y1="16000" x2="64750" y2="16000"/>
                        <a14:foregroundMark x1="62000" y1="13000" x2="62000" y2="13000"/>
                        <a14:foregroundMark x1="76250" y1="16500" x2="76250" y2="16500"/>
                        <a14:foregroundMark x1="85000" y1="31500" x2="85000" y2="31500"/>
                        <a14:foregroundMark x1="76250" y1="36250" x2="76250" y2="36250"/>
                        <a14:foregroundMark x1="88000" y1="51250" x2="88000" y2="51250"/>
                        <a14:foregroundMark x1="82000" y1="65250" x2="82000" y2="65250"/>
                        <a14:foregroundMark x1="76250" y1="76500" x2="76250" y2="76500"/>
                        <a14:foregroundMark x1="72500" y1="71500" x2="72500" y2="71500"/>
                        <a14:foregroundMark x1="61500" y1="75250" x2="61500" y2="75250"/>
                        <a14:foregroundMark x1="63250" y1="82500" x2="63250" y2="82500"/>
                        <a14:foregroundMark x1="50500" y1="80250" x2="50500" y2="80250"/>
                        <a14:foregroundMark x1="42000" y1="79500" x2="42000" y2="79500"/>
                        <a14:foregroundMark x1="36750" y1="91250" x2="36750" y2="91250"/>
                        <a14:foregroundMark x1="22000" y1="83250" x2="22000" y2="83250"/>
                        <a14:foregroundMark x1="11000" y1="72250" x2="11000" y2="72250"/>
                        <a14:foregroundMark x1="14000" y1="59750" x2="14000" y2="59750"/>
                        <a14:foregroundMark x1="6000" y1="38750" x2="6000" y2="38750"/>
                        <a14:foregroundMark x1="15750" y1="27750" x2="15750" y2="27750"/>
                        <a14:foregroundMark x1="25000" y1="9000" x2="25000" y2="9000"/>
                        <a14:foregroundMark x1="41750" y1="42500" x2="41750" y2="4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93" y="4510827"/>
            <a:ext cx="1856766" cy="185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145" y="4575247"/>
            <a:ext cx="1812748" cy="18934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571" b="100000" l="2429" r="97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908" y="4575283"/>
            <a:ext cx="1916832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0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23928" y="373306"/>
            <a:ext cx="1646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6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009706"/>
            <a:ext cx="64578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Как ты думаешь, какому стихотворению можно отнести </a:t>
            </a:r>
          </a:p>
          <a:p>
            <a:pPr algn="just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картинку на экране? Назови автора и название стихотворения.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  <a:p>
            <a:pPr algn="just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2. Назови по-татарски всех членов семьи из стихотворения.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88" t="14938" r="7294" b="20353"/>
          <a:stretch/>
        </p:blipFill>
        <p:spPr>
          <a:xfrm>
            <a:off x="1475656" y="2132856"/>
            <a:ext cx="6693604" cy="390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01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5" r="29504" b="17839"/>
          <a:stretch/>
        </p:blipFill>
        <p:spPr bwMode="auto">
          <a:xfrm rot="992520">
            <a:off x="4526209" y="2641702"/>
            <a:ext cx="415527" cy="116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51920" y="358159"/>
            <a:ext cx="1646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Вопрос 7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93" y="908720"/>
            <a:ext cx="66044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Скажи, чем угощает Гали Козу из произведения Тукая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«Гали и Коза»?</a:t>
            </a:r>
          </a:p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2. Как ты угостишь козу? Предложи ему кушать капусту </a:t>
            </a:r>
          </a:p>
          <a:p>
            <a:pPr algn="just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   по-татарски.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1" b="97753" l="7372" r="89744">
                        <a14:foregroundMark x1="38782" y1="19944" x2="38782" y2="19944"/>
                        <a14:foregroundMark x1="34295" y1="21629" x2="34295" y2="21629"/>
                        <a14:foregroundMark x1="27564" y1="22753" x2="27564" y2="22753"/>
                        <a14:foregroundMark x1="28205" y1="19944" x2="28205" y2="199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41428"/>
            <a:ext cx="1296144" cy="1481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48" b="95105" l="5000" r="93333">
                        <a14:foregroundMark x1="85000" y1="44755" x2="85000" y2="44755"/>
                        <a14:backgroundMark x1="86667" y1="43007" x2="86667" y2="4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5" y="1910590"/>
            <a:ext cx="1026068" cy="245541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60" y="5661248"/>
            <a:ext cx="654273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91635" y="5661248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29608" y="5661248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56376" y="5526359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15390961">
            <a:off x="4508205" y="4773604"/>
            <a:ext cx="1979612" cy="812839"/>
          </a:xfrm>
          <a:prstGeom prst="bentArrow">
            <a:avLst>
              <a:gd name="adj1" fmla="val 25000"/>
              <a:gd name="adj2" fmla="val 24029"/>
              <a:gd name="adj3" fmla="val 25000"/>
              <a:gd name="adj4" fmla="val 4375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125" b="90000" l="8000" r="94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792" y="4306129"/>
            <a:ext cx="1427758" cy="14277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78" b="98305" l="0" r="97368">
                        <a14:foregroundMark x1="5921" y1="89492" x2="5921" y2="89492"/>
                        <a14:foregroundMark x1="14803" y1="89831" x2="14803" y2="89831"/>
                        <a14:foregroundMark x1="27632" y1="93559" x2="29605" y2="93559"/>
                        <a14:foregroundMark x1="45395" y1="94237" x2="46711" y2="94237"/>
                        <a14:foregroundMark x1="90132" y1="95254" x2="90132" y2="95254"/>
                        <a14:foregroundMark x1="15132" y1="23729" x2="15132" y2="23729"/>
                        <a14:foregroundMark x1="17763" y1="34576" x2="18750" y2="34576"/>
                        <a14:foregroundMark x1="14145" y1="17627" x2="14145" y2="17627"/>
                        <a14:foregroundMark x1="12829" y1="10508" x2="12829" y2="10508"/>
                        <a14:foregroundMark x1="10197" y1="40000" x2="10197" y2="40000"/>
                        <a14:foregroundMark x1="8553" y1="32881" x2="8553" y2="32881"/>
                        <a14:foregroundMark x1="7237" y1="30169" x2="7237" y2="30169"/>
                        <a14:foregroundMark x1="36513" y1="13898" x2="36513" y2="13898"/>
                        <a14:foregroundMark x1="35526" y1="10847" x2="35526" y2="10847"/>
                        <a14:foregroundMark x1="35855" y1="6780" x2="35855" y2="6780"/>
                        <a14:foregroundMark x1="27303" y1="5424" x2="27303" y2="5424"/>
                        <a14:foregroundMark x1="23026" y1="16610" x2="23026" y2="16610"/>
                        <a14:foregroundMark x1="20395" y1="13559" x2="20724" y2="12542"/>
                        <a14:foregroundMark x1="11513" y1="5085" x2="11513" y2="5085"/>
                        <a14:foregroundMark x1="6579" y1="2034" x2="7566" y2="3390"/>
                        <a14:foregroundMark x1="9539" y1="7458" x2="10526" y2="9153"/>
                        <a14:foregroundMark x1="95395" y1="36949" x2="95395" y2="36949"/>
                        <a14:foregroundMark x1="84211" y1="25424" x2="82566" y2="24746"/>
                        <a14:foregroundMark x1="11842" y1="93898" x2="11842" y2="93898"/>
                        <a14:foregroundMark x1="70724" y1="3390" x2="70724" y2="3390"/>
                        <a14:foregroundMark x1="52632" y1="5085" x2="52632" y2="5085"/>
                        <a14:foregroundMark x1="13487" y1="33220" x2="13487" y2="33220"/>
                        <a14:foregroundMark x1="11513" y1="27119" x2="11513" y2="271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1298" y="4136159"/>
            <a:ext cx="1464691" cy="14219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8667" b="82667" l="2667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08" y="4230215"/>
            <a:ext cx="1584176" cy="15841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r="22272" b="75540"/>
          <a:stretch/>
        </p:blipFill>
        <p:spPr>
          <a:xfrm>
            <a:off x="7537023" y="4214109"/>
            <a:ext cx="1452786" cy="111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8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243</TotalTime>
  <Words>844</Words>
  <Application>Microsoft Office PowerPoint</Application>
  <PresentationFormat>Экран (4:3)</PresentationFormat>
  <Paragraphs>161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Айнур</dc:creator>
  <cp:lastModifiedBy>Айнур</cp:lastModifiedBy>
  <cp:revision>48</cp:revision>
  <dcterms:created xsi:type="dcterms:W3CDTF">2015-03-30T20:32:23Z</dcterms:created>
  <dcterms:modified xsi:type="dcterms:W3CDTF">2015-10-07T20:55:25Z</dcterms:modified>
</cp:coreProperties>
</file>